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5143500" cx="9144000"/>
  <p:notesSz cx="6858000" cy="9144000"/>
  <p:embeddedFontLst>
    <p:embeddedFont>
      <p:font typeface="Fira Code Light"/>
      <p:regular r:id="rId69"/>
      <p:bold r:id="rId70"/>
    </p:embeddedFont>
    <p:embeddedFont>
      <p:font typeface="Roboto"/>
      <p:regular r:id="rId71"/>
      <p:bold r:id="rId72"/>
      <p:italic r:id="rId73"/>
      <p:boldItalic r:id="rId74"/>
    </p:embeddedFont>
    <p:embeddedFont>
      <p:font typeface="Bebas Neue"/>
      <p:regular r:id="rId75"/>
    </p:embeddedFont>
    <p:embeddedFont>
      <p:font typeface="Fira Code"/>
      <p:regular r:id="rId76"/>
      <p:bold r:id="rId77"/>
    </p:embeddedFont>
    <p:embeddedFont>
      <p:font typeface="Oswald"/>
      <p:regular r:id="rId78"/>
      <p:bold r:id="rId79"/>
    </p:embeddedFont>
    <p:embeddedFont>
      <p:font typeface="JetBrains Mon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font" Target="fonts/JetBrainsMono-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JetBrainsMono-regular.fntdata"/><Relationship Id="rId82" Type="http://schemas.openxmlformats.org/officeDocument/2006/relationships/font" Target="fonts/JetBrainsMono-italic.fntdata"/><Relationship Id="rId81" Type="http://schemas.openxmlformats.org/officeDocument/2006/relationships/font" Target="fonts/JetBrainsMon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7.xml"/><Relationship Id="rId75" Type="http://schemas.openxmlformats.org/officeDocument/2006/relationships/font" Target="fonts/BebasNeue-regular.fntdata"/><Relationship Id="rId30" Type="http://schemas.openxmlformats.org/officeDocument/2006/relationships/slide" Target="slides/slide26.xml"/><Relationship Id="rId74" Type="http://schemas.openxmlformats.org/officeDocument/2006/relationships/font" Target="fonts/Roboto-boldItalic.fntdata"/><Relationship Id="rId33" Type="http://schemas.openxmlformats.org/officeDocument/2006/relationships/slide" Target="slides/slide29.xml"/><Relationship Id="rId77" Type="http://schemas.openxmlformats.org/officeDocument/2006/relationships/font" Target="fonts/FiraCode-bold.fntdata"/><Relationship Id="rId32" Type="http://schemas.openxmlformats.org/officeDocument/2006/relationships/slide" Target="slides/slide28.xml"/><Relationship Id="rId76" Type="http://schemas.openxmlformats.org/officeDocument/2006/relationships/font" Target="fonts/FiraCode-regular.fntdata"/><Relationship Id="rId35" Type="http://schemas.openxmlformats.org/officeDocument/2006/relationships/slide" Target="slides/slide31.xml"/><Relationship Id="rId79" Type="http://schemas.openxmlformats.org/officeDocument/2006/relationships/font" Target="fonts/Oswald-bold.fntdata"/><Relationship Id="rId34" Type="http://schemas.openxmlformats.org/officeDocument/2006/relationships/slide" Target="slides/slide30.xml"/><Relationship Id="rId78" Type="http://schemas.openxmlformats.org/officeDocument/2006/relationships/font" Target="fonts/Oswald-regular.fntdata"/><Relationship Id="rId71" Type="http://schemas.openxmlformats.org/officeDocument/2006/relationships/font" Target="fonts/Roboto-regular.fntdata"/><Relationship Id="rId70" Type="http://schemas.openxmlformats.org/officeDocument/2006/relationships/font" Target="fonts/FiraCodeLight-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FiraCodeLight-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wright.dev/docs/codegen" TargetMode="External"/><Relationship Id="rId3" Type="http://schemas.openxmlformats.org/officeDocument/2006/relationships/hyperlink" Target="https://playwright.dev/docs/inspector" TargetMode="External"/><Relationship Id="rId4" Type="http://schemas.openxmlformats.org/officeDocument/2006/relationships/hyperlink" Target="https://playwright.dev/docs/trace-view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wright.dev/docs/intro" TargetMode="External"/><Relationship Id="rId3" Type="http://schemas.openxmlformats.org/officeDocument/2006/relationships/hyperlink" Target="https://playwright.dev/docs/intro" TargetMode="External"/><Relationship Id="rId4" Type="http://schemas.openxmlformats.org/officeDocument/2006/relationships/hyperlink" Target="https://playwright.dev/python/docs/intro" TargetMode="External"/><Relationship Id="rId5" Type="http://schemas.openxmlformats.org/officeDocument/2006/relationships/hyperlink" Target="https://playwright.dev/dotnet/docs/intro" TargetMode="External"/><Relationship Id="rId6" Type="http://schemas.openxmlformats.org/officeDocument/2006/relationships/hyperlink" Target="https://playwright.dev/java/docs/intro"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9d68ab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9d68ab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from group 1 which consist of Laila, Azlan, Eqal and we will presenting about Playwright Project. </a:t>
            </a:r>
            <a:endParaRPr/>
          </a:p>
          <a:p>
            <a:pPr indent="0" lvl="0" marL="0" rtl="0" algn="l">
              <a:spcBef>
                <a:spcPts val="0"/>
              </a:spcBef>
              <a:spcAft>
                <a:spcPts val="0"/>
              </a:spcAft>
              <a:buNone/>
            </a:pPr>
            <a:r>
              <a:rPr lang="en"/>
              <a:t>We use OrangeHRM website as our demo.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37aa13c86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37aa13c86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Browser contexts. Playwright creates a browser context for each test. Browser context is equivalent to a brand new browser profile. This delivers full test isolation with zero overhead. Creating a new browser context only takes a handful of milliseconds.</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Log in once. Save the authentication state of the context and reuse it in all the tests. This bypasses repetitive log-in operations in each test, yet delivers full isolation of independent tests.</a:t>
            </a:r>
            <a:endParaRPr sz="120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37aa13c86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37aa13c86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chemeClr val="hlink"/>
                </a:solidFill>
                <a:highlight>
                  <a:srgbClr val="FFFFFF"/>
                </a:highlight>
                <a:hlinkClick r:id="rId2"/>
              </a:rPr>
              <a:t>Codegen</a:t>
            </a:r>
            <a:r>
              <a:rPr lang="en" sz="1200">
                <a:solidFill>
                  <a:srgbClr val="24292F"/>
                </a:solidFill>
                <a:highlight>
                  <a:srgbClr val="FFFFFF"/>
                </a:highlight>
              </a:rPr>
              <a:t>. Generate tests by recording your actions. Save them into any language.</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hlink"/>
                </a:solidFill>
                <a:highlight>
                  <a:srgbClr val="FFFFFF"/>
                </a:highlight>
                <a:uFill>
                  <a:noFill/>
                </a:uFill>
                <a:hlinkClick r:id="rId3"/>
              </a:rPr>
              <a:t>Playwright inspector</a:t>
            </a:r>
            <a:r>
              <a:rPr lang="en" sz="1200">
                <a:solidFill>
                  <a:srgbClr val="24292F"/>
                </a:solidFill>
                <a:highlight>
                  <a:srgbClr val="FFFFFF"/>
                </a:highlight>
              </a:rPr>
              <a:t>. Inspect page, generate selectors, step through the test execution, see click points and explore execution logs.</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hlink"/>
                </a:solidFill>
                <a:highlight>
                  <a:srgbClr val="FFFFFF"/>
                </a:highlight>
                <a:uFill>
                  <a:noFill/>
                </a:uFill>
                <a:hlinkClick r:id="rId4"/>
              </a:rPr>
              <a:t>Trace Viewer</a:t>
            </a:r>
            <a:r>
              <a:rPr lang="en" sz="1200">
                <a:solidFill>
                  <a:srgbClr val="24292F"/>
                </a:solidFill>
                <a:highlight>
                  <a:srgbClr val="FFFFFF"/>
                </a:highlight>
              </a:rPr>
              <a:t>. Capture all the information to investigate the test failure. Playwright trace contains test execution screencast, live DOM snapshots, action explorer, test source and many more.</a:t>
            </a:r>
            <a:endParaRPr sz="1200">
              <a:solidFill>
                <a:srgbClr val="24292F"/>
              </a:solidFill>
              <a:highlight>
                <a:srgbClr val="FFFFFF"/>
              </a:highlight>
            </a:endParaRPr>
          </a:p>
          <a:p>
            <a:pPr indent="-298450" lvl="0" marL="457200" rtl="0" algn="l">
              <a:spcBef>
                <a:spcPts val="1200"/>
              </a:spcBef>
              <a:spcAft>
                <a:spcPts val="0"/>
              </a:spcAft>
              <a:buSzPts val="1100"/>
              <a:buChar char="-"/>
            </a:pPr>
            <a:r>
              <a:rPr lang="en"/>
              <a:t>DOM is Document Object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37aa13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37aa13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360b94d5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360b94d5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360b94d52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360b94d52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60b94d52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360b94d52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360b94d52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360b94d52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360b94d52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360b94d52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360b94d52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360b94d5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presentation we will talk about What is Playwright? Its features? How to run the test cases? And the test cases reports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360b94d52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360b94d52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37aa13c8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37aa13c8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360b94d52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360b94d52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360b94d52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360b94d52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360b94d523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360b94d523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360b94d523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360b94d523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360b94d523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360b94d523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360b94d523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360b94d523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360b94d52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360b94d52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360b94d523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360b94d523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65840171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65840171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360b94d523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360b94d523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360b94d523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360b94d523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37aa13c8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137aa13c8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37aa13c86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37aa13c8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360b94d523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360b94d523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360b94d523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360b94d523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1360b94d523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1360b94d523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1360b94d523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1360b94d523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360b94d523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360b94d523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360b94d523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360b94d523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65840171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65840171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Puppeteer a company from google</a:t>
            </a:r>
            <a:endParaRPr/>
          </a:p>
          <a:p>
            <a:pPr indent="-298450" lvl="0" marL="457200" rtl="0" algn="l">
              <a:spcBef>
                <a:spcPts val="0"/>
              </a:spcBef>
              <a:spcAft>
                <a:spcPts val="0"/>
              </a:spcAft>
              <a:buSzPts val="1100"/>
              <a:buChar char="-"/>
            </a:pPr>
            <a:r>
              <a:rPr lang="en"/>
              <a:t>Microsoft hired this team to develop and maintain playwright</a:t>
            </a:r>
            <a:endParaRPr/>
          </a:p>
          <a:p>
            <a:pPr indent="-298450" lvl="0" marL="457200" rtl="0" algn="l">
              <a:spcBef>
                <a:spcPts val="0"/>
              </a:spcBef>
              <a:spcAft>
                <a:spcPts val="0"/>
              </a:spcAft>
              <a:buSzPts val="1100"/>
              <a:buChar char="-"/>
            </a:pPr>
            <a:r>
              <a:rPr lang="en"/>
              <a:t>The majority of the Application Programming Interface (API) of the playwright and everything, they have the common AP for the different browser and then it is very much like Puppeteer but more advanced and enhanced version.</a:t>
            </a:r>
            <a:endParaRPr/>
          </a:p>
          <a:p>
            <a:pPr indent="0" lvl="0" marL="45720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1360b94d523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1360b94d523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360b94d523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360b94d523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360b94d523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360b94d523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360b94d523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360b94d523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360b94d523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360b94d523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1360b94d523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1360b94d523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360b94d523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360b94d523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360b94d523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360b94d523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360b94d523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1360b94d523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360b94d523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360b94d523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7aa13c86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7aa13c86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92929"/>
                </a:solidFill>
                <a:highlight>
                  <a:srgbClr val="FFFFFF"/>
                </a:highlight>
                <a:latin typeface="Georgia"/>
                <a:ea typeface="Georgia"/>
                <a:cs typeface="Georgia"/>
                <a:sym typeface="Georgia"/>
              </a:rPr>
              <a:t>Most of us have worked on web automation at some point of time in our career. The common challenges we face while automating are slowness of test execution, unreliable wait scenarios, the need to write a lot of boiler-plate code for browser setup, and parallel execution, etc. The playwright tries to address these issues and makes test authoring more readable, fast and reliable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360b94d523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360b94d523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360b94d523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1360b94d523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360b94d523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360b94d523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360b94d523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360b94d523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1360b94d523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1360b94d523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1360b94d523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1360b94d523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1360b94d523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1360b94d523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1360b94d523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1360b94d523_0_2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1360b94d523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1360b94d523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1360b94d523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1360b94d523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63248dfc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63248dfc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latin typeface="Roboto"/>
                <a:ea typeface="Roboto"/>
                <a:cs typeface="Roboto"/>
                <a:sym typeface="Roboto"/>
              </a:rPr>
              <a:t>Any browser • Any platform • One API</a:t>
            </a:r>
            <a:endParaRPr b="1" sz="1300">
              <a:solidFill>
                <a:schemeClr val="dk1"/>
              </a:solidFill>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b="1" lang="en" sz="1200">
                <a:solidFill>
                  <a:schemeClr val="dk1"/>
                </a:solidFill>
                <a:latin typeface="Roboto"/>
                <a:ea typeface="Roboto"/>
                <a:cs typeface="Roboto"/>
                <a:sym typeface="Roboto"/>
              </a:rPr>
              <a:t>Cross-browser.</a:t>
            </a:r>
            <a:r>
              <a:rPr lang="en" sz="1200">
                <a:solidFill>
                  <a:schemeClr val="dk1"/>
                </a:solidFill>
                <a:latin typeface="Roboto"/>
                <a:ea typeface="Roboto"/>
                <a:cs typeface="Roboto"/>
                <a:sym typeface="Roboto"/>
              </a:rPr>
              <a:t> Playwright supports all modern rendering engines including Chromium, WebKit, and Firefox.</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Cross-platform.</a:t>
            </a:r>
            <a:r>
              <a:rPr lang="en" sz="1200">
                <a:solidFill>
                  <a:schemeClr val="dk1"/>
                </a:solidFill>
                <a:latin typeface="Roboto"/>
                <a:ea typeface="Roboto"/>
                <a:cs typeface="Roboto"/>
                <a:sym typeface="Roboto"/>
              </a:rPr>
              <a:t> Test on Windows, Linux, and macOS,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rPr>
              <a:t>Playwright</a:t>
            </a:r>
            <a:r>
              <a:rPr lang="en" sz="1200">
                <a:solidFill>
                  <a:schemeClr val="dk1"/>
                </a:solidFill>
                <a:highlight>
                  <a:srgbClr val="FFFFFF"/>
                </a:highlight>
              </a:rPr>
              <a:t> works with some of the most popular programming </a:t>
            </a:r>
            <a:r>
              <a:rPr b="1" lang="en" sz="1200">
                <a:solidFill>
                  <a:schemeClr val="dk1"/>
                </a:solidFill>
                <a:highlight>
                  <a:srgbClr val="FFFFFF"/>
                </a:highlight>
              </a:rPr>
              <a:t>languages</a:t>
            </a:r>
            <a:r>
              <a:rPr lang="en" sz="1200">
                <a:solidFill>
                  <a:schemeClr val="dk1"/>
                </a:solidFill>
                <a:highlight>
                  <a:srgbClr val="FFFFFF"/>
                </a:highlight>
              </a:rPr>
              <a:t>, including JavaScript</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Cross-language.</a:t>
            </a:r>
            <a:r>
              <a:rPr lang="en" sz="1050">
                <a:solidFill>
                  <a:srgbClr val="4D5156"/>
                </a:solidFill>
                <a:highlight>
                  <a:srgbClr val="FFFFFF"/>
                </a:highlight>
              </a:rPr>
              <a:t> </a:t>
            </a:r>
            <a:r>
              <a:rPr lang="en" sz="1200">
                <a:solidFill>
                  <a:schemeClr val="dk1"/>
                </a:solidFill>
                <a:latin typeface="Roboto"/>
                <a:ea typeface="Roboto"/>
                <a:cs typeface="Roboto"/>
                <a:sym typeface="Roboto"/>
              </a:rPr>
              <a:t> Use the Playwright API in </a:t>
            </a:r>
            <a:r>
              <a:rPr lang="en" sz="1200" u="sng">
                <a:solidFill>
                  <a:schemeClr val="dk1"/>
                </a:solidFill>
                <a:latin typeface="Roboto"/>
                <a:ea typeface="Roboto"/>
                <a:cs typeface="Roboto"/>
                <a:sym typeface="Roboto"/>
                <a:hlinkClick r:id="rId2">
                  <a:extLst>
                    <a:ext uri="{A12FA001-AC4F-418D-AE19-62706E023703}">
                      <ahyp:hlinkClr val="tx"/>
                    </a:ext>
                  </a:extLst>
                </a:hlinkClick>
              </a:rPr>
              <a:t>TypeScript</a:t>
            </a:r>
            <a:r>
              <a:rPr lang="en" sz="1200">
                <a:solidFill>
                  <a:schemeClr val="dk1"/>
                </a:solidFill>
                <a:latin typeface="Roboto"/>
                <a:ea typeface="Roboto"/>
                <a:cs typeface="Roboto"/>
                <a:sym typeface="Roboto"/>
              </a:rPr>
              <a:t>, </a:t>
            </a:r>
            <a:r>
              <a:rPr lang="en" sz="1200" u="sng">
                <a:solidFill>
                  <a:schemeClr val="dk1"/>
                </a:solidFill>
                <a:latin typeface="Roboto"/>
                <a:ea typeface="Roboto"/>
                <a:cs typeface="Roboto"/>
                <a:sym typeface="Roboto"/>
                <a:hlinkClick r:id="rId3">
                  <a:extLst>
                    <a:ext uri="{A12FA001-AC4F-418D-AE19-62706E023703}">
                      <ahyp:hlinkClr val="tx"/>
                    </a:ext>
                  </a:extLst>
                </a:hlinkClick>
              </a:rPr>
              <a:t>JavaScript</a:t>
            </a:r>
            <a:r>
              <a:rPr lang="en" sz="1200">
                <a:solidFill>
                  <a:schemeClr val="dk1"/>
                </a:solidFill>
                <a:latin typeface="Roboto"/>
                <a:ea typeface="Roboto"/>
                <a:cs typeface="Roboto"/>
                <a:sym typeface="Roboto"/>
              </a:rPr>
              <a:t>, </a:t>
            </a:r>
            <a:r>
              <a:rPr lang="en" sz="1200" u="sng">
                <a:solidFill>
                  <a:schemeClr val="dk1"/>
                </a:solidFill>
                <a:latin typeface="Roboto"/>
                <a:ea typeface="Roboto"/>
                <a:cs typeface="Roboto"/>
                <a:sym typeface="Roboto"/>
                <a:hlinkClick r:id="rId4">
                  <a:extLst>
                    <a:ext uri="{A12FA001-AC4F-418D-AE19-62706E023703}">
                      <ahyp:hlinkClr val="tx"/>
                    </a:ext>
                  </a:extLst>
                </a:hlinkClick>
              </a:rPr>
              <a:t>Python</a:t>
            </a:r>
            <a:r>
              <a:rPr lang="en" sz="1200">
                <a:solidFill>
                  <a:schemeClr val="dk1"/>
                </a:solidFill>
                <a:latin typeface="Roboto"/>
                <a:ea typeface="Roboto"/>
                <a:cs typeface="Roboto"/>
                <a:sym typeface="Roboto"/>
              </a:rPr>
              <a:t>, </a:t>
            </a:r>
            <a:r>
              <a:rPr lang="en" sz="1200" u="sng">
                <a:solidFill>
                  <a:schemeClr val="dk1"/>
                </a:solidFill>
                <a:latin typeface="Roboto"/>
                <a:ea typeface="Roboto"/>
                <a:cs typeface="Roboto"/>
                <a:sym typeface="Roboto"/>
                <a:hlinkClick r:id="rId5">
                  <a:extLst>
                    <a:ext uri="{A12FA001-AC4F-418D-AE19-62706E023703}">
                      <ahyp:hlinkClr val="tx"/>
                    </a:ext>
                  </a:extLst>
                </a:hlinkClick>
              </a:rPr>
              <a:t>.NET</a:t>
            </a:r>
            <a:r>
              <a:rPr lang="en" sz="1200">
                <a:solidFill>
                  <a:schemeClr val="dk1"/>
                </a:solidFill>
                <a:latin typeface="Roboto"/>
                <a:ea typeface="Roboto"/>
                <a:cs typeface="Roboto"/>
                <a:sym typeface="Roboto"/>
              </a:rPr>
              <a:t>, </a:t>
            </a:r>
            <a:r>
              <a:rPr lang="en" sz="1200" u="sng">
                <a:solidFill>
                  <a:schemeClr val="dk1"/>
                </a:solidFill>
                <a:latin typeface="Roboto"/>
                <a:ea typeface="Roboto"/>
                <a:cs typeface="Roboto"/>
                <a:sym typeface="Roboto"/>
                <a:hlinkClick r:id="rId6">
                  <a:extLst>
                    <a:ext uri="{A12FA001-AC4F-418D-AE19-62706E023703}">
                      <ahyp:hlinkClr val="tx"/>
                    </a:ext>
                  </a:extLst>
                </a:hlinkClick>
              </a:rPr>
              <a:t>Java</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1360b94d523_0_2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1360b94d523_0_2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360b94d523_0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1360b94d523_0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1360b94d523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1360b94d523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1360b94d523_0_2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1360b94d523_0_2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1360b94d523_0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1360b94d523_0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360b94d523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360b94d523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37aa13c86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37aa13c86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Auto-wait. Playwright waits for elements to be actionable prior to performing actions. It also has rich set of introspection events. The combination of this two eliminate the need for artificial timeouts - primary cause of flaky tests.</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rPr lang="en" sz="1200">
                <a:solidFill>
                  <a:srgbClr val="24292F"/>
                </a:solidFill>
                <a:highlight>
                  <a:srgbClr val="FFFFFF"/>
                </a:highlight>
              </a:rPr>
              <a:t>Web-first assertions. Playwright assertions are created specifically for the dynamic web. Checks are automatically retried until the necessary conditions are met</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rPr lang="en" sz="1200">
                <a:solidFill>
                  <a:srgbClr val="24292F"/>
                </a:solidFill>
                <a:highlight>
                  <a:srgbClr val="FFFFFF"/>
                </a:highlight>
              </a:rPr>
              <a:t>Tracing. Configure test retry strategy, capture execution trace, videos, screenshots to eliminate flakes.</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37aa13c86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37aa13c86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Browsers run web content belonging to different origins in different processes. Playwright is aligned with the modern browsers architecture and runs tests out-of-process. This makes Playwright free of the typical in-process test runner limitations.</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Multiple everything. Test scenarios that span multiple tabs, multiple origins and multiple users. Create scenarios with different contexts for different users and run them against your server, all in one test.</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Trusted events. Hover elements, interact with dynamic controls, produce trusted events. Playwright uses real browser input pipeline indistinguishable from the real user.</a:t>
            </a:r>
            <a:endParaRPr sz="120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 name="Google Shape;134;p14"/>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37" name="Google Shape;137;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40" name="Google Shape;140;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5"/>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7" name="Google Shape;147;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0" name="Google Shape;150;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5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6"/>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7" name="Google Shape;157;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0" name="Google Shape;160;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6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7"/>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7" name="Google Shape;167;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0" name="Google Shape;170;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7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18"/>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8"/>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18"/>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7" name="Google Shape;177;p18"/>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8" name="Google Shape;178;p18"/>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9" name="Google Shape;179;p18"/>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0" name="Google Shape;180;p18"/>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3" name="Google Shape;183;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6" name="Google Shape;186;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87"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19"/>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19"/>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9"/>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3" name="Google Shape;193;p19"/>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9"/>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7" name="Google Shape;197;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0" name="Google Shape;200;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0"/>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0"/>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0"/>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4" name="Google Shape;214;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7" name="Google Shape;217;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18" name="Shape 218"/>
        <p:cNvGrpSpPr/>
        <p:nvPr/>
      </p:nvGrpSpPr>
      <p:grpSpPr>
        <a:xfrm>
          <a:off x="0" y="0"/>
          <a:ext cx="0" cy="0"/>
          <a:chOff x="0" y="0"/>
          <a:chExt cx="0" cy="0"/>
        </a:xfrm>
      </p:grpSpPr>
      <p:sp>
        <p:nvSpPr>
          <p:cNvPr id="219" name="Google Shape;219;p2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21"/>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1"/>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21"/>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1"/>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21"/>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1"/>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1"/>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1"/>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1"/>
          <p:cNvGrpSpPr/>
          <p:nvPr/>
        </p:nvGrpSpPr>
        <p:grpSpPr>
          <a:xfrm>
            <a:off x="8424000" y="209250"/>
            <a:ext cx="433550" cy="78899"/>
            <a:chOff x="8424000" y="285450"/>
            <a:chExt cx="433550" cy="78899"/>
          </a:xfrm>
        </p:grpSpPr>
        <p:cxnSp>
          <p:nvCxnSpPr>
            <p:cNvPr id="230" name="Google Shape;23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1"/>
            <p:cNvGrpSpPr/>
            <p:nvPr/>
          </p:nvGrpSpPr>
          <p:grpSpPr>
            <a:xfrm>
              <a:off x="8785929" y="285450"/>
              <a:ext cx="71621" cy="78899"/>
              <a:chOff x="3621700" y="273825"/>
              <a:chExt cx="100875" cy="111125"/>
            </a:xfrm>
          </p:grpSpPr>
          <p:cxnSp>
            <p:nvCxnSpPr>
              <p:cNvPr id="233" name="Google Shape;23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35" name="Shape 235"/>
        <p:cNvGrpSpPr/>
        <p:nvPr/>
      </p:nvGrpSpPr>
      <p:grpSpPr>
        <a:xfrm>
          <a:off x="0" y="0"/>
          <a:ext cx="0" cy="0"/>
          <a:chOff x="0" y="0"/>
          <a:chExt cx="0" cy="0"/>
        </a:xfrm>
      </p:grpSpPr>
      <p:sp>
        <p:nvSpPr>
          <p:cNvPr id="236" name="Google Shape;236;p22"/>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2"/>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2"/>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2"/>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2"/>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2"/>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2"/>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22"/>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2"/>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2"/>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2"/>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22"/>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2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0" name="Google Shape;250;p22"/>
          <p:cNvGrpSpPr/>
          <p:nvPr/>
        </p:nvGrpSpPr>
        <p:grpSpPr>
          <a:xfrm>
            <a:off x="8424000" y="209250"/>
            <a:ext cx="433550" cy="78899"/>
            <a:chOff x="8424000" y="285450"/>
            <a:chExt cx="433550" cy="78899"/>
          </a:xfrm>
        </p:grpSpPr>
        <p:cxnSp>
          <p:nvCxnSpPr>
            <p:cNvPr id="251" name="Google Shape;251;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2" name="Google Shape;252;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8785929" y="285450"/>
              <a:ext cx="71621" cy="78899"/>
              <a:chOff x="3621700" y="273825"/>
              <a:chExt cx="100875" cy="111125"/>
            </a:xfrm>
          </p:grpSpPr>
          <p:cxnSp>
            <p:nvCxnSpPr>
              <p:cNvPr id="254" name="Google Shape;254;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5" name="Google Shape;255;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56"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9" name="Google Shape;259;p23"/>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3"/>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1" name="Google Shape;261;p23"/>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3"/>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3" name="Google Shape;263;p23"/>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66" name="Google Shape;266;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9" name="Google Shape;269;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70"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24"/>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4" name="Google Shape;274;p24"/>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5" name="Google Shape;275;p24"/>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8" name="Google Shape;278;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1" name="Google Shape;281;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82"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2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25">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8" name="Google Shape;298;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01" name="Google Shape;301;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4" name="Google Shape;304;p2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5" name="Google Shape;305;p2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06"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26">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1" name="Google Shape;321;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24" name="Google Shape;324;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7" name="Google Shape;327;p2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8" name="Google Shape;328;p2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329"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1" name="Google Shape;341;p27">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5" name="Google Shape;345;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8" name="Google Shape;348;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1" name="Google Shape;351;p2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2" name="Google Shape;352;p2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slide" Target="/ppt/slides/slide1.xml"/><Relationship Id="rId4" Type="http://schemas.openxmlformats.org/officeDocument/2006/relationships/slide" Target="/ppt/slides/slide2.xml"/><Relationship Id="rId9" Type="http://schemas.openxmlformats.org/officeDocument/2006/relationships/image" Target="../media/image17.png"/><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12.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19.png"/><Relationship Id="rId8"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8.png"/><Relationship Id="rId8"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6.png"/><Relationship Id="rId8"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 Id="rId7"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6.jpg"/><Relationship Id="rId4" Type="http://schemas.openxmlformats.org/officeDocument/2006/relationships/slide" Target="/ppt/slides/slide1.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1.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0" name="Shape 390"/>
        <p:cNvGrpSpPr/>
        <p:nvPr/>
      </p:nvGrpSpPr>
      <p:grpSpPr>
        <a:xfrm>
          <a:off x="0" y="0"/>
          <a:ext cx="0" cy="0"/>
          <a:chOff x="0" y="0"/>
          <a:chExt cx="0" cy="0"/>
        </a:xfrm>
      </p:grpSpPr>
      <p:sp>
        <p:nvSpPr>
          <p:cNvPr id="391" name="Google Shape;391;p28"/>
          <p:cNvSpPr txBox="1"/>
          <p:nvPr>
            <p:ph idx="1" type="subTitle"/>
          </p:nvPr>
        </p:nvSpPr>
        <p:spPr>
          <a:xfrm>
            <a:off x="926425" y="3090600"/>
            <a:ext cx="2966400" cy="4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OrangeHRM website as a demo.</a:t>
            </a:r>
            <a:r>
              <a:rPr lang="en"/>
              <a:t> </a:t>
            </a:r>
            <a:endParaRPr/>
          </a:p>
        </p:txBody>
      </p:sp>
      <p:sp>
        <p:nvSpPr>
          <p:cNvPr id="392" name="Google Shape;392;p28"/>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/PLAYWRIGHT PROJECT</a:t>
            </a:r>
            <a:r>
              <a:rPr lang="en"/>
              <a:t> </a:t>
            </a:r>
            <a:endParaRPr/>
          </a:p>
        </p:txBody>
      </p:sp>
      <p:grpSp>
        <p:nvGrpSpPr>
          <p:cNvPr id="393" name="Google Shape;393;p28"/>
          <p:cNvGrpSpPr/>
          <p:nvPr/>
        </p:nvGrpSpPr>
        <p:grpSpPr>
          <a:xfrm>
            <a:off x="5375029" y="1818088"/>
            <a:ext cx="2224161" cy="1884607"/>
            <a:chOff x="5375029" y="1818088"/>
            <a:chExt cx="2224161" cy="1884607"/>
          </a:xfrm>
        </p:grpSpPr>
        <p:sp>
          <p:nvSpPr>
            <p:cNvPr id="394" name="Google Shape;394;p28"/>
            <p:cNvSpPr/>
            <p:nvPr/>
          </p:nvSpPr>
          <p:spPr>
            <a:xfrm>
              <a:off x="6273950" y="3298356"/>
              <a:ext cx="426300" cy="396873"/>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6154104" y="3665446"/>
              <a:ext cx="666008" cy="37249"/>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273950" y="3303326"/>
              <a:ext cx="426300" cy="126596"/>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5375029" y="3097292"/>
              <a:ext cx="2224098" cy="218476"/>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5375029" y="1818088"/>
              <a:ext cx="2224161" cy="1289166"/>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5434356" y="1871380"/>
              <a:ext cx="2105483" cy="1171978"/>
            </a:xfrm>
            <a:custGeom>
              <a:rect b="b" l="l" r="r" t="t"/>
              <a:pathLst>
                <a:path extrusionOk="0" h="47194" w="84785">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5527258" y="1968354"/>
              <a:ext cx="677425" cy="476599"/>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5527258" y="2497898"/>
              <a:ext cx="1407769" cy="476698"/>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6257635" y="1968354"/>
              <a:ext cx="677400" cy="476599"/>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7002489" y="1968354"/>
              <a:ext cx="479554" cy="221338"/>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7002489" y="2241370"/>
              <a:ext cx="479554" cy="733225"/>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8"/>
          <p:cNvGrpSpPr/>
          <p:nvPr/>
        </p:nvGrpSpPr>
        <p:grpSpPr>
          <a:xfrm>
            <a:off x="7118242" y="1435741"/>
            <a:ext cx="795392" cy="626115"/>
            <a:chOff x="7542675" y="1392460"/>
            <a:chExt cx="879178" cy="692069"/>
          </a:xfrm>
        </p:grpSpPr>
        <p:sp>
          <p:nvSpPr>
            <p:cNvPr id="406" name="Google Shape;406;p28"/>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8"/>
            <p:cNvGrpSpPr/>
            <p:nvPr/>
          </p:nvGrpSpPr>
          <p:grpSpPr>
            <a:xfrm>
              <a:off x="7603656" y="1520706"/>
              <a:ext cx="657046" cy="305943"/>
              <a:chOff x="7603656" y="1520706"/>
              <a:chExt cx="657046" cy="305943"/>
            </a:xfrm>
          </p:grpSpPr>
          <p:sp>
            <p:nvSpPr>
              <p:cNvPr id="408" name="Google Shape;408;p28"/>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28"/>
          <p:cNvGrpSpPr/>
          <p:nvPr/>
        </p:nvGrpSpPr>
        <p:grpSpPr>
          <a:xfrm>
            <a:off x="299286" y="189025"/>
            <a:ext cx="133205" cy="119344"/>
            <a:chOff x="222150" y="185025"/>
            <a:chExt cx="170100" cy="152400"/>
          </a:xfrm>
        </p:grpSpPr>
        <p:cxnSp>
          <p:nvCxnSpPr>
            <p:cNvPr id="413" name="Google Shape;413;p2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14" name="Google Shape;414;p2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15" name="Google Shape;415;p2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416" name="Google Shape;416;p28"/>
          <p:cNvGrpSpPr/>
          <p:nvPr/>
        </p:nvGrpSpPr>
        <p:grpSpPr>
          <a:xfrm>
            <a:off x="5055410" y="2845326"/>
            <a:ext cx="633471" cy="733893"/>
            <a:chOff x="5055410" y="2845326"/>
            <a:chExt cx="633471" cy="733893"/>
          </a:xfrm>
        </p:grpSpPr>
        <p:grpSp>
          <p:nvGrpSpPr>
            <p:cNvPr id="417" name="Google Shape;417;p28"/>
            <p:cNvGrpSpPr/>
            <p:nvPr/>
          </p:nvGrpSpPr>
          <p:grpSpPr>
            <a:xfrm>
              <a:off x="5055410" y="2845326"/>
              <a:ext cx="633471" cy="733893"/>
              <a:chOff x="5418807" y="2497285"/>
              <a:chExt cx="700200" cy="811200"/>
            </a:xfrm>
          </p:grpSpPr>
          <p:sp>
            <p:nvSpPr>
              <p:cNvPr id="418" name="Google Shape;418;p28"/>
              <p:cNvSpPr/>
              <p:nvPr/>
            </p:nvSpPr>
            <p:spPr>
              <a:xfrm>
                <a:off x="5418807" y="2497285"/>
                <a:ext cx="700200" cy="811200"/>
              </a:xfrm>
              <a:prstGeom prst="roundRect">
                <a:avLst>
                  <a:gd fmla="val 18711" name="adj"/>
                </a:avLst>
              </a:prstGeom>
              <a:gradFill>
                <a:gsLst>
                  <a:gs pos="0">
                    <a:srgbClr val="FFFFFF">
                      <a:alpha val="85710"/>
                    </a:srgbClr>
                  </a:gs>
                  <a:gs pos="100000">
                    <a:srgbClr val="C5C7F4">
                      <a:alpha val="85710"/>
                    </a:srgbClr>
                  </a:gs>
                </a:gsLst>
                <a:lin ang="5400012" scaled="0"/>
              </a:gradFill>
              <a:ln>
                <a:noFill/>
              </a:ln>
              <a:effectLst>
                <a:outerShdw blurRad="57150" rotWithShape="0" algn="bl" dir="5400000" dist="19050">
                  <a:schemeClr val="dk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28"/>
              <p:cNvGrpSpPr/>
              <p:nvPr/>
            </p:nvGrpSpPr>
            <p:grpSpPr>
              <a:xfrm>
                <a:off x="5600579" y="2592573"/>
                <a:ext cx="336576" cy="344118"/>
                <a:chOff x="3409000" y="1026975"/>
                <a:chExt cx="355075" cy="363032"/>
              </a:xfrm>
            </p:grpSpPr>
            <p:sp>
              <p:nvSpPr>
                <p:cNvPr id="420" name="Google Shape;420;p28"/>
                <p:cNvSpPr/>
                <p:nvPr/>
              </p:nvSpPr>
              <p:spPr>
                <a:xfrm>
                  <a:off x="3409000" y="1026975"/>
                  <a:ext cx="355075" cy="355225"/>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3528425" y="1078900"/>
                  <a:ext cx="116400" cy="116250"/>
                </a:xfrm>
                <a:custGeom>
                  <a:rect b="b" l="l" r="r" t="t"/>
                  <a:pathLst>
                    <a:path extrusionOk="0" h="4650" w="4656">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464200" y="1246832"/>
                  <a:ext cx="244825" cy="143175"/>
                </a:xfrm>
                <a:custGeom>
                  <a:rect b="b" l="l" r="r" t="t"/>
                  <a:pathLst>
                    <a:path extrusionOk="0" h="5727" w="9793">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 name="Google Shape;423;p28"/>
            <p:cNvGrpSpPr/>
            <p:nvPr/>
          </p:nvGrpSpPr>
          <p:grpSpPr>
            <a:xfrm>
              <a:off x="5195602" y="3311831"/>
              <a:ext cx="352067" cy="169406"/>
              <a:chOff x="5528432" y="2979624"/>
              <a:chExt cx="480900" cy="187251"/>
            </a:xfrm>
          </p:grpSpPr>
          <p:sp>
            <p:nvSpPr>
              <p:cNvPr id="424" name="Google Shape;424;p28"/>
              <p:cNvSpPr/>
              <p:nvPr/>
            </p:nvSpPr>
            <p:spPr>
              <a:xfrm>
                <a:off x="5528432" y="2979624"/>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28432" y="3052849"/>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610449" y="3126075"/>
                <a:ext cx="3168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8"/>
          <p:cNvGrpSpPr/>
          <p:nvPr/>
        </p:nvGrpSpPr>
        <p:grpSpPr>
          <a:xfrm>
            <a:off x="7427195" y="2464693"/>
            <a:ext cx="694832" cy="494692"/>
            <a:chOff x="3336290" y="764021"/>
            <a:chExt cx="810300" cy="576900"/>
          </a:xfrm>
        </p:grpSpPr>
        <p:sp>
          <p:nvSpPr>
            <p:cNvPr id="428" name="Google Shape;428;p28"/>
            <p:cNvSpPr/>
            <p:nvPr/>
          </p:nvSpPr>
          <p:spPr>
            <a:xfrm rot="-5401788">
              <a:off x="3452990" y="647471"/>
              <a:ext cx="576900" cy="8100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414726" y="1013671"/>
              <a:ext cx="653730" cy="281110"/>
            </a:xfrm>
            <a:custGeom>
              <a:rect b="b" l="l" r="r" t="t"/>
              <a:pathLst>
                <a:path extrusionOk="0" h="14176" w="28015">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848871" y="832785"/>
              <a:ext cx="144823" cy="144867"/>
            </a:xfrm>
            <a:custGeom>
              <a:rect b="b" l="l" r="r" t="t"/>
              <a:pathLst>
                <a:path extrusionOk="0" h="4417" w="4416">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8"/>
          <p:cNvGrpSpPr/>
          <p:nvPr/>
        </p:nvGrpSpPr>
        <p:grpSpPr>
          <a:xfrm>
            <a:off x="5159411" y="1731360"/>
            <a:ext cx="999286" cy="251306"/>
            <a:chOff x="6394932" y="2541500"/>
            <a:chExt cx="959100" cy="241200"/>
          </a:xfrm>
        </p:grpSpPr>
        <p:sp>
          <p:nvSpPr>
            <p:cNvPr id="432" name="Google Shape;432;p28"/>
            <p:cNvSpPr/>
            <p:nvPr/>
          </p:nvSpPr>
          <p:spPr>
            <a:xfrm rot="-5400000">
              <a:off x="6753882" y="2182550"/>
              <a:ext cx="241200" cy="9591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rot="-5400000">
              <a:off x="6465475" y="2584700"/>
              <a:ext cx="152700" cy="154800"/>
            </a:xfrm>
            <a:prstGeom prst="roundRect">
              <a:avLst>
                <a:gd fmla="val 7267" name="adj"/>
              </a:avLst>
            </a:prstGeom>
            <a:gradFill>
              <a:gsLst>
                <a:gs pos="0">
                  <a:srgbClr val="E9A984"/>
                </a:gs>
                <a:gs pos="100000">
                  <a:srgbClr val="E57C85"/>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rot="-5400000">
              <a:off x="6687242" y="2584700"/>
              <a:ext cx="152700" cy="154800"/>
            </a:xfrm>
            <a:prstGeom prst="roundRect">
              <a:avLst>
                <a:gd fmla="val 7267" name="adj"/>
              </a:avLst>
            </a:prstGeom>
            <a:gradFill>
              <a:gsLst>
                <a:gs pos="0">
                  <a:srgbClr val="3DB0FD"/>
                </a:gs>
                <a:gs pos="100000">
                  <a:srgbClr val="308EF7"/>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rot="-5400000">
              <a:off x="6909008" y="2584700"/>
              <a:ext cx="152700" cy="154800"/>
            </a:xfrm>
            <a:prstGeom prst="roundRect">
              <a:avLst>
                <a:gd fmla="val 7267" name="adj"/>
              </a:avLst>
            </a:pr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rot="-5400000">
              <a:off x="7130775" y="2584700"/>
              <a:ext cx="152700" cy="154800"/>
            </a:xfrm>
            <a:prstGeom prst="roundRect">
              <a:avLst>
                <a:gd fmla="val 7267" name="adj"/>
              </a:avLst>
            </a:prstGeom>
            <a:gradFill>
              <a:gsLst>
                <a:gs pos="0">
                  <a:schemeClr val="lt2"/>
                </a:gs>
                <a:gs pos="100000">
                  <a:srgbClr val="E57C85"/>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8"/>
          <p:cNvGrpSpPr/>
          <p:nvPr/>
        </p:nvGrpSpPr>
        <p:grpSpPr>
          <a:xfrm>
            <a:off x="286617" y="3999999"/>
            <a:ext cx="145867" cy="958251"/>
            <a:chOff x="286625" y="3923799"/>
            <a:chExt cx="145867" cy="958251"/>
          </a:xfrm>
        </p:grpSpPr>
        <p:sp>
          <p:nvSpPr>
            <p:cNvPr id="438" name="Google Shape;438;p2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8"/>
            <p:cNvGrpSpPr/>
            <p:nvPr/>
          </p:nvGrpSpPr>
          <p:grpSpPr>
            <a:xfrm>
              <a:off x="298112" y="4342643"/>
              <a:ext cx="110182" cy="126862"/>
              <a:chOff x="281100" y="2027800"/>
              <a:chExt cx="140700" cy="162000"/>
            </a:xfrm>
          </p:grpSpPr>
          <p:sp>
            <p:nvSpPr>
              <p:cNvPr id="440" name="Google Shape;440;p2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8"/>
              <p:cNvGrpSpPr/>
              <p:nvPr/>
            </p:nvGrpSpPr>
            <p:grpSpPr>
              <a:xfrm>
                <a:off x="308875" y="2088450"/>
                <a:ext cx="85200" cy="40700"/>
                <a:chOff x="308875" y="2087000"/>
                <a:chExt cx="85200" cy="40700"/>
              </a:xfrm>
            </p:grpSpPr>
            <p:cxnSp>
              <p:nvCxnSpPr>
                <p:cNvPr id="442" name="Google Shape;442;p2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2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444" name="Google Shape;444;p28"/>
            <p:cNvGrpSpPr/>
            <p:nvPr/>
          </p:nvGrpSpPr>
          <p:grpSpPr>
            <a:xfrm>
              <a:off x="286625" y="3923799"/>
              <a:ext cx="133200" cy="133200"/>
              <a:chOff x="286625" y="3648899"/>
              <a:chExt cx="133200" cy="133200"/>
            </a:xfrm>
          </p:grpSpPr>
          <p:sp>
            <p:nvSpPr>
              <p:cNvPr id="445" name="Google Shape;445;p2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47" name="Google Shape;447;p28">
            <a:hlinkClick action="ppaction://hlinkshowjump?jump=nextslide"/>
          </p:cNvPr>
          <p:cNvCxnSpPr/>
          <p:nvPr/>
        </p:nvCxnSpPr>
        <p:spPr>
          <a:xfrm>
            <a:off x="1046100" y="4007188"/>
            <a:ext cx="740100" cy="0"/>
          </a:xfrm>
          <a:prstGeom prst="straightConnector1">
            <a:avLst/>
          </a:prstGeom>
          <a:noFill/>
          <a:ln cap="flat" cmpd="sng" w="9525">
            <a:solidFill>
              <a:schemeClr val="dk2"/>
            </a:solidFill>
            <a:prstDash val="solid"/>
            <a:round/>
            <a:headEnd len="med" w="med" type="none"/>
            <a:tailEnd len="med" w="med" type="stealth"/>
          </a:ln>
        </p:spPr>
      </p:cxnSp>
      <p:sp>
        <p:nvSpPr>
          <p:cNvPr id="448" name="Google Shape;448;p28"/>
          <p:cNvSpPr txBox="1"/>
          <p:nvPr>
            <p:ph idx="1" type="subTitle"/>
          </p:nvPr>
        </p:nvSpPr>
        <p:spPr>
          <a:xfrm>
            <a:off x="7427200" y="4755900"/>
            <a:ext cx="1430400" cy="277800"/>
          </a:xfrm>
          <a:prstGeom prst="rect">
            <a:avLst/>
          </a:prstGeom>
        </p:spPr>
        <p:txBody>
          <a:bodyPr anchorCtr="0" anchor="ctr" bIns="91425" lIns="91425" spcFirstLastPara="1" rIns="0" wrap="square" tIns="91425">
            <a:noAutofit/>
          </a:bodyPr>
          <a:lstStyle/>
          <a:p>
            <a:pPr indent="0" lvl="0" marL="0" rtl="0" algn="ctr">
              <a:spcBef>
                <a:spcPts val="0"/>
              </a:spcBef>
              <a:spcAft>
                <a:spcPts val="0"/>
              </a:spcAft>
              <a:buNone/>
            </a:pPr>
            <a:r>
              <a:rPr lang="en" sz="1000">
                <a:latin typeface="Oswald"/>
                <a:ea typeface="Oswald"/>
                <a:cs typeface="Oswald"/>
                <a:sym typeface="Oswald"/>
              </a:rPr>
              <a:t>BY: LAILA / AZWAN / EQAL</a:t>
            </a:r>
            <a:endParaRPr sz="1000">
              <a:solidFill>
                <a:schemeClr val="dk2"/>
              </a:solidFill>
              <a:latin typeface="Oswald"/>
              <a:ea typeface="Oswald"/>
              <a:cs typeface="Oswald"/>
              <a:sym typeface="Oswald"/>
            </a:endParaRPr>
          </a:p>
        </p:txBody>
      </p:sp>
      <p:sp>
        <p:nvSpPr>
          <p:cNvPr id="449" name="Google Shape;449;p2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28"/>
          <p:cNvPicPr preferRelativeResize="0"/>
          <p:nvPr/>
        </p:nvPicPr>
        <p:blipFill>
          <a:blip r:embed="rId5">
            <a:alphaModFix/>
          </a:blip>
          <a:stretch>
            <a:fillRect/>
          </a:stretch>
        </p:blipFill>
        <p:spPr>
          <a:xfrm>
            <a:off x="835775" y="169500"/>
            <a:ext cx="424200" cy="424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p37"/>
          <p:cNvGrpSpPr/>
          <p:nvPr/>
        </p:nvGrpSpPr>
        <p:grpSpPr>
          <a:xfrm>
            <a:off x="299286" y="189025"/>
            <a:ext cx="133205" cy="119344"/>
            <a:chOff x="222150" y="185025"/>
            <a:chExt cx="170100" cy="152400"/>
          </a:xfrm>
        </p:grpSpPr>
        <p:cxnSp>
          <p:nvCxnSpPr>
            <p:cNvPr id="944" name="Google Shape;944;p3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45" name="Google Shape;945;p3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46" name="Google Shape;946;p3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47" name="Google Shape;947;p37"/>
          <p:cNvGrpSpPr/>
          <p:nvPr/>
        </p:nvGrpSpPr>
        <p:grpSpPr>
          <a:xfrm>
            <a:off x="286625" y="3999999"/>
            <a:ext cx="145867" cy="958251"/>
            <a:chOff x="286625" y="3923799"/>
            <a:chExt cx="145867" cy="958251"/>
          </a:xfrm>
        </p:grpSpPr>
        <p:sp>
          <p:nvSpPr>
            <p:cNvPr id="948" name="Google Shape;948;p3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37"/>
            <p:cNvGrpSpPr/>
            <p:nvPr/>
          </p:nvGrpSpPr>
          <p:grpSpPr>
            <a:xfrm>
              <a:off x="298112" y="4342643"/>
              <a:ext cx="110182" cy="126862"/>
              <a:chOff x="281100" y="2027800"/>
              <a:chExt cx="140700" cy="162000"/>
            </a:xfrm>
          </p:grpSpPr>
          <p:sp>
            <p:nvSpPr>
              <p:cNvPr id="950" name="Google Shape;950;p3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37"/>
              <p:cNvGrpSpPr/>
              <p:nvPr/>
            </p:nvGrpSpPr>
            <p:grpSpPr>
              <a:xfrm>
                <a:off x="308875" y="2088450"/>
                <a:ext cx="85200" cy="40700"/>
                <a:chOff x="308875" y="2087000"/>
                <a:chExt cx="85200" cy="40700"/>
              </a:xfrm>
            </p:grpSpPr>
            <p:cxnSp>
              <p:nvCxnSpPr>
                <p:cNvPr id="952" name="Google Shape;952;p3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3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54" name="Google Shape;954;p37"/>
            <p:cNvGrpSpPr/>
            <p:nvPr/>
          </p:nvGrpSpPr>
          <p:grpSpPr>
            <a:xfrm>
              <a:off x="286625" y="3923799"/>
              <a:ext cx="133200" cy="133200"/>
              <a:chOff x="286625" y="3648899"/>
              <a:chExt cx="133200" cy="133200"/>
            </a:xfrm>
          </p:grpSpPr>
          <p:sp>
            <p:nvSpPr>
              <p:cNvPr id="955" name="Google Shape;955;p3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7" name="Google Shape;957;p37">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958" name="Google Shape;958;p3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/Full Isolation (Fast Execution)</a:t>
            </a:r>
            <a:endParaRPr sz="2400"/>
          </a:p>
        </p:txBody>
      </p:sp>
      <p:sp>
        <p:nvSpPr>
          <p:cNvPr id="959" name="Google Shape;959;p37"/>
          <p:cNvSpPr txBox="1"/>
          <p:nvPr>
            <p:ph idx="1" type="body"/>
          </p:nvPr>
        </p:nvSpPr>
        <p:spPr>
          <a:xfrm>
            <a:off x="720000" y="1482025"/>
            <a:ext cx="7704000" cy="30762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b="1" lang="en" sz="1800">
                <a:solidFill>
                  <a:schemeClr val="lt1"/>
                </a:solidFill>
              </a:rPr>
              <a:t>Browser Contexts:</a:t>
            </a:r>
            <a:r>
              <a:rPr lang="en" sz="1800">
                <a:solidFill>
                  <a:schemeClr val="lt1"/>
                </a:solidFill>
              </a:rPr>
              <a:t> Playwright creates a browser context for each test. Browser context is equivalent to a brand new browser profile.</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Log in once:</a:t>
            </a:r>
            <a:r>
              <a:rPr lang="en" sz="1800">
                <a:solidFill>
                  <a:schemeClr val="lt1"/>
                </a:solidFill>
              </a:rPr>
              <a:t> Save the authentication state of the context and reuse it in all the tests.</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p:txBody>
      </p:sp>
      <p:sp>
        <p:nvSpPr>
          <p:cNvPr id="960" name="Google Shape;960;p3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37"/>
          <p:cNvGrpSpPr/>
          <p:nvPr/>
        </p:nvGrpSpPr>
        <p:grpSpPr>
          <a:xfrm>
            <a:off x="7819199" y="752550"/>
            <a:ext cx="604800" cy="147600"/>
            <a:chOff x="7688649" y="828750"/>
            <a:chExt cx="604800" cy="147600"/>
          </a:xfrm>
        </p:grpSpPr>
        <p:sp>
          <p:nvSpPr>
            <p:cNvPr id="965" name="Google Shape;965;p3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8" name="Google Shape;968;p37"/>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38"/>
          <p:cNvGrpSpPr/>
          <p:nvPr/>
        </p:nvGrpSpPr>
        <p:grpSpPr>
          <a:xfrm>
            <a:off x="299286" y="189025"/>
            <a:ext cx="133205" cy="119344"/>
            <a:chOff x="222150" y="185025"/>
            <a:chExt cx="170100" cy="152400"/>
          </a:xfrm>
        </p:grpSpPr>
        <p:cxnSp>
          <p:nvCxnSpPr>
            <p:cNvPr id="974" name="Google Shape;974;p3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75" name="Google Shape;975;p3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76" name="Google Shape;976;p3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77" name="Google Shape;977;p38"/>
          <p:cNvGrpSpPr/>
          <p:nvPr/>
        </p:nvGrpSpPr>
        <p:grpSpPr>
          <a:xfrm>
            <a:off x="286625" y="3999999"/>
            <a:ext cx="145867" cy="958251"/>
            <a:chOff x="286625" y="3923799"/>
            <a:chExt cx="145867" cy="958251"/>
          </a:xfrm>
        </p:grpSpPr>
        <p:sp>
          <p:nvSpPr>
            <p:cNvPr id="978" name="Google Shape;978;p3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38"/>
            <p:cNvGrpSpPr/>
            <p:nvPr/>
          </p:nvGrpSpPr>
          <p:grpSpPr>
            <a:xfrm>
              <a:off x="298112" y="4342643"/>
              <a:ext cx="110182" cy="126862"/>
              <a:chOff x="281100" y="2027800"/>
              <a:chExt cx="140700" cy="162000"/>
            </a:xfrm>
          </p:grpSpPr>
          <p:sp>
            <p:nvSpPr>
              <p:cNvPr id="980" name="Google Shape;980;p3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38"/>
              <p:cNvGrpSpPr/>
              <p:nvPr/>
            </p:nvGrpSpPr>
            <p:grpSpPr>
              <a:xfrm>
                <a:off x="308875" y="2088450"/>
                <a:ext cx="85200" cy="40700"/>
                <a:chOff x="308875" y="2087000"/>
                <a:chExt cx="85200" cy="40700"/>
              </a:xfrm>
            </p:grpSpPr>
            <p:cxnSp>
              <p:nvCxnSpPr>
                <p:cNvPr id="982" name="Google Shape;982;p3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83" name="Google Shape;983;p3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84" name="Google Shape;984;p38"/>
            <p:cNvGrpSpPr/>
            <p:nvPr/>
          </p:nvGrpSpPr>
          <p:grpSpPr>
            <a:xfrm>
              <a:off x="286625" y="3923799"/>
              <a:ext cx="133200" cy="133200"/>
              <a:chOff x="286625" y="3648899"/>
              <a:chExt cx="133200" cy="133200"/>
            </a:xfrm>
          </p:grpSpPr>
          <p:sp>
            <p:nvSpPr>
              <p:cNvPr id="985" name="Google Shape;985;p3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7" name="Google Shape;987;p38">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988" name="Google Shape;988;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/Powerful Tooling</a:t>
            </a:r>
            <a:endParaRPr sz="2400"/>
          </a:p>
        </p:txBody>
      </p:sp>
      <p:sp>
        <p:nvSpPr>
          <p:cNvPr id="989" name="Google Shape;989;p38"/>
          <p:cNvSpPr txBox="1"/>
          <p:nvPr>
            <p:ph idx="1" type="body"/>
          </p:nvPr>
        </p:nvSpPr>
        <p:spPr>
          <a:xfrm>
            <a:off x="720000" y="2034150"/>
            <a:ext cx="7704000" cy="25239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b="1" lang="en" sz="1800">
                <a:solidFill>
                  <a:schemeClr val="lt1"/>
                </a:solidFill>
              </a:rPr>
              <a:t>Codegen:</a:t>
            </a:r>
            <a:r>
              <a:rPr lang="en" sz="1800">
                <a:solidFill>
                  <a:schemeClr val="lt1"/>
                </a:solidFill>
              </a:rPr>
              <a:t> Generate tests by recording your actions. Save them into any language.</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Playwright inspector:</a:t>
            </a:r>
            <a:r>
              <a:rPr lang="en" sz="1800">
                <a:solidFill>
                  <a:schemeClr val="lt1"/>
                </a:solidFill>
              </a:rPr>
              <a:t> Inspect page, generate selectors, step through the test execution, see slick points and explore execution logs.</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Trace viewer:</a:t>
            </a:r>
            <a:r>
              <a:rPr lang="en" sz="1800">
                <a:solidFill>
                  <a:schemeClr val="lt1"/>
                </a:solidFill>
              </a:rPr>
              <a:t> Capture all the information to investigate the test failure. Playwright trace contains test execution screencast, live DOM snapshots, action explorer, test source and many more.</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p:txBody>
      </p:sp>
      <p:sp>
        <p:nvSpPr>
          <p:cNvPr id="990" name="Google Shape;990;p3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38"/>
          <p:cNvGrpSpPr/>
          <p:nvPr/>
        </p:nvGrpSpPr>
        <p:grpSpPr>
          <a:xfrm>
            <a:off x="7819199" y="752550"/>
            <a:ext cx="604800" cy="147600"/>
            <a:chOff x="7688649" y="828750"/>
            <a:chExt cx="604800" cy="147600"/>
          </a:xfrm>
        </p:grpSpPr>
        <p:sp>
          <p:nvSpPr>
            <p:cNvPr id="995" name="Google Shape;995;p3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8" name="Google Shape;998;p38"/>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39"/>
          <p:cNvGrpSpPr/>
          <p:nvPr/>
        </p:nvGrpSpPr>
        <p:grpSpPr>
          <a:xfrm>
            <a:off x="299286" y="189025"/>
            <a:ext cx="133205" cy="119344"/>
            <a:chOff x="222150" y="185025"/>
            <a:chExt cx="170100" cy="152400"/>
          </a:xfrm>
        </p:grpSpPr>
        <p:cxnSp>
          <p:nvCxnSpPr>
            <p:cNvPr id="1004" name="Google Shape;1004;p3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05" name="Google Shape;1005;p3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06" name="Google Shape;1006;p3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07" name="Google Shape;1007;p39"/>
          <p:cNvGrpSpPr/>
          <p:nvPr/>
        </p:nvGrpSpPr>
        <p:grpSpPr>
          <a:xfrm>
            <a:off x="286625" y="3999999"/>
            <a:ext cx="145867" cy="958251"/>
            <a:chOff x="286625" y="3923799"/>
            <a:chExt cx="145867" cy="958251"/>
          </a:xfrm>
        </p:grpSpPr>
        <p:sp>
          <p:nvSpPr>
            <p:cNvPr id="1008" name="Google Shape;1008;p3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39"/>
            <p:cNvGrpSpPr/>
            <p:nvPr/>
          </p:nvGrpSpPr>
          <p:grpSpPr>
            <a:xfrm>
              <a:off x="298112" y="4342643"/>
              <a:ext cx="110182" cy="126862"/>
              <a:chOff x="281100" y="2027800"/>
              <a:chExt cx="140700" cy="162000"/>
            </a:xfrm>
          </p:grpSpPr>
          <p:sp>
            <p:nvSpPr>
              <p:cNvPr id="1010" name="Google Shape;1010;p3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39"/>
              <p:cNvGrpSpPr/>
              <p:nvPr/>
            </p:nvGrpSpPr>
            <p:grpSpPr>
              <a:xfrm>
                <a:off x="308875" y="2088450"/>
                <a:ext cx="85200" cy="40700"/>
                <a:chOff x="308875" y="2087000"/>
                <a:chExt cx="85200" cy="40700"/>
              </a:xfrm>
            </p:grpSpPr>
            <p:cxnSp>
              <p:nvCxnSpPr>
                <p:cNvPr id="1012" name="Google Shape;1012;p3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3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14" name="Google Shape;1014;p39"/>
            <p:cNvGrpSpPr/>
            <p:nvPr/>
          </p:nvGrpSpPr>
          <p:grpSpPr>
            <a:xfrm>
              <a:off x="286625" y="3923799"/>
              <a:ext cx="133200" cy="133200"/>
              <a:chOff x="286625" y="3648899"/>
              <a:chExt cx="133200" cy="133200"/>
            </a:xfrm>
          </p:grpSpPr>
          <p:sp>
            <p:nvSpPr>
              <p:cNvPr id="1015" name="Google Shape;1015;p3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7" name="Google Shape;1017;p39">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18" name="Google Shape;1018;p3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/PLAYWRIGHT TEST </a:t>
            </a:r>
            <a:endParaRPr/>
          </a:p>
        </p:txBody>
      </p:sp>
      <p:sp>
        <p:nvSpPr>
          <p:cNvPr id="1019" name="Google Shape;1019;p39"/>
          <p:cNvSpPr txBox="1"/>
          <p:nvPr>
            <p:ph idx="1" type="body"/>
          </p:nvPr>
        </p:nvSpPr>
        <p:spPr>
          <a:xfrm>
            <a:off x="720000" y="1328850"/>
            <a:ext cx="7704000" cy="3298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Playwright Test is a test library or test runner for playwright to extend  its capabilities.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Users don’t need to declare </a:t>
            </a:r>
            <a:r>
              <a:rPr lang="en" sz="1600">
                <a:solidFill>
                  <a:schemeClr val="lt1"/>
                </a:solidFill>
              </a:rPr>
              <a:t>functions</a:t>
            </a:r>
            <a:r>
              <a:rPr lang="en" sz="1600">
                <a:solidFill>
                  <a:schemeClr val="lt1"/>
                </a:solidFill>
              </a:rPr>
              <a:t> for open/close tab and browser for every test case.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It uses </a:t>
            </a:r>
            <a:r>
              <a:rPr lang="en" sz="1600">
                <a:solidFill>
                  <a:srgbClr val="4A86E8"/>
                </a:solidFill>
              </a:rPr>
              <a:t>expect</a:t>
            </a:r>
            <a:r>
              <a:rPr lang="en" sz="1600">
                <a:solidFill>
                  <a:schemeClr val="lt1"/>
                </a:solidFill>
              </a:rPr>
              <a:t> for assertions and provides spec functions “</a:t>
            </a:r>
            <a:r>
              <a:rPr lang="en" sz="1600">
                <a:solidFill>
                  <a:schemeClr val="accent4"/>
                </a:solidFill>
              </a:rPr>
              <a:t>it,describe</a:t>
            </a:r>
            <a:r>
              <a:rPr lang="en" sz="1600">
                <a:solidFill>
                  <a:schemeClr val="lt1"/>
                </a:solidFill>
              </a:rPr>
              <a:t> etc” for automating tests.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HTML report can be obtained in node.js without need to install any additional package.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In other words, Playwright Test helps end-to-end test process more convenient. </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020" name="Google Shape;1020;p3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 name="Google Shape;1024;p39"/>
          <p:cNvGrpSpPr/>
          <p:nvPr/>
        </p:nvGrpSpPr>
        <p:grpSpPr>
          <a:xfrm>
            <a:off x="7819199" y="752550"/>
            <a:ext cx="604800" cy="147600"/>
            <a:chOff x="7688649" y="828750"/>
            <a:chExt cx="604800" cy="147600"/>
          </a:xfrm>
        </p:grpSpPr>
        <p:sp>
          <p:nvSpPr>
            <p:cNvPr id="1025" name="Google Shape;1025;p3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8" name="Google Shape;1028;p39"/>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grpSp>
        <p:nvGrpSpPr>
          <p:cNvPr id="1033" name="Google Shape;1033;p40"/>
          <p:cNvGrpSpPr/>
          <p:nvPr/>
        </p:nvGrpSpPr>
        <p:grpSpPr>
          <a:xfrm>
            <a:off x="299286" y="189025"/>
            <a:ext cx="133205" cy="119344"/>
            <a:chOff x="222150" y="185025"/>
            <a:chExt cx="170100" cy="152400"/>
          </a:xfrm>
        </p:grpSpPr>
        <p:cxnSp>
          <p:nvCxnSpPr>
            <p:cNvPr id="1034" name="Google Shape;1034;p4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35" name="Google Shape;1035;p4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36" name="Google Shape;1036;p4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37" name="Google Shape;1037;p40"/>
          <p:cNvGrpSpPr/>
          <p:nvPr/>
        </p:nvGrpSpPr>
        <p:grpSpPr>
          <a:xfrm>
            <a:off x="286625" y="3999999"/>
            <a:ext cx="145867" cy="958251"/>
            <a:chOff x="286625" y="3923799"/>
            <a:chExt cx="145867" cy="958251"/>
          </a:xfrm>
        </p:grpSpPr>
        <p:sp>
          <p:nvSpPr>
            <p:cNvPr id="1038" name="Google Shape;1038;p4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40"/>
            <p:cNvGrpSpPr/>
            <p:nvPr/>
          </p:nvGrpSpPr>
          <p:grpSpPr>
            <a:xfrm>
              <a:off x="298112" y="4342643"/>
              <a:ext cx="110182" cy="126862"/>
              <a:chOff x="281100" y="2027800"/>
              <a:chExt cx="140700" cy="162000"/>
            </a:xfrm>
          </p:grpSpPr>
          <p:sp>
            <p:nvSpPr>
              <p:cNvPr id="1040" name="Google Shape;1040;p4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40"/>
              <p:cNvGrpSpPr/>
              <p:nvPr/>
            </p:nvGrpSpPr>
            <p:grpSpPr>
              <a:xfrm>
                <a:off x="308875" y="2088450"/>
                <a:ext cx="85200" cy="40700"/>
                <a:chOff x="308875" y="2087000"/>
                <a:chExt cx="85200" cy="40700"/>
              </a:xfrm>
            </p:grpSpPr>
            <p:cxnSp>
              <p:nvCxnSpPr>
                <p:cNvPr id="1042" name="Google Shape;1042;p4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4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44" name="Google Shape;1044;p40"/>
            <p:cNvGrpSpPr/>
            <p:nvPr/>
          </p:nvGrpSpPr>
          <p:grpSpPr>
            <a:xfrm>
              <a:off x="286625" y="3923799"/>
              <a:ext cx="133200" cy="133200"/>
              <a:chOff x="286625" y="3648899"/>
              <a:chExt cx="133200" cy="133200"/>
            </a:xfrm>
          </p:grpSpPr>
          <p:sp>
            <p:nvSpPr>
              <p:cNvPr id="1045" name="Google Shape;1045;p4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40">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48" name="Google Shape;1048;p4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&lt;WHOA!&gt;</a:t>
            </a:r>
            <a:endParaRPr/>
          </a:p>
        </p:txBody>
      </p:sp>
      <p:sp>
        <p:nvSpPr>
          <p:cNvPr id="1051" name="Google Shape;1051;p40"/>
          <p:cNvSpPr txBox="1"/>
          <p:nvPr>
            <p:ph idx="1" type="subTitle"/>
          </p:nvPr>
        </p:nvSpPr>
        <p:spPr>
          <a:xfrm>
            <a:off x="2450700" y="2569350"/>
            <a:ext cx="4242600" cy="8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a node.js library and built for a highly reactive modern web application, which makes tests written using this framework, faster, capable and reliable.</a:t>
            </a:r>
            <a:endParaRPr/>
          </a:p>
        </p:txBody>
      </p:sp>
      <p:grpSp>
        <p:nvGrpSpPr>
          <p:cNvPr id="1052" name="Google Shape;1052;p40"/>
          <p:cNvGrpSpPr/>
          <p:nvPr/>
        </p:nvGrpSpPr>
        <p:grpSpPr>
          <a:xfrm>
            <a:off x="4351569" y="3669202"/>
            <a:ext cx="440861" cy="441047"/>
            <a:chOff x="4351574" y="3669202"/>
            <a:chExt cx="440861" cy="441047"/>
          </a:xfrm>
        </p:grpSpPr>
        <p:sp>
          <p:nvSpPr>
            <p:cNvPr id="1053" name="Google Shape;1053;p40"/>
            <p:cNvSpPr/>
            <p:nvPr/>
          </p:nvSpPr>
          <p:spPr>
            <a:xfrm>
              <a:off x="4351574" y="3669202"/>
              <a:ext cx="440861" cy="44104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4491563" y="3777150"/>
              <a:ext cx="160875" cy="225150"/>
            </a:xfrm>
            <a:custGeom>
              <a:rect b="b" l="l" r="r" t="t"/>
              <a:pathLst>
                <a:path extrusionOk="0" h="9006" w="6435">
                  <a:moveTo>
                    <a:pt x="3218" y="1"/>
                  </a:moveTo>
                  <a:cubicBezTo>
                    <a:pt x="2870" y="1"/>
                    <a:pt x="2589" y="282"/>
                    <a:pt x="2589" y="629"/>
                  </a:cubicBezTo>
                  <a:lnTo>
                    <a:pt x="2589" y="819"/>
                  </a:lnTo>
                  <a:cubicBezTo>
                    <a:pt x="2589" y="839"/>
                    <a:pt x="2599" y="860"/>
                    <a:pt x="2599" y="881"/>
                  </a:cubicBezTo>
                  <a:cubicBezTo>
                    <a:pt x="1582" y="1151"/>
                    <a:pt x="819" y="2077"/>
                    <a:pt x="819" y="3187"/>
                  </a:cubicBezTo>
                  <a:lnTo>
                    <a:pt x="819" y="5073"/>
                  </a:lnTo>
                  <a:cubicBezTo>
                    <a:pt x="319" y="5385"/>
                    <a:pt x="1" y="5948"/>
                    <a:pt x="1" y="6551"/>
                  </a:cubicBezTo>
                  <a:lnTo>
                    <a:pt x="1" y="7053"/>
                  </a:lnTo>
                  <a:cubicBezTo>
                    <a:pt x="1" y="7313"/>
                    <a:pt x="211" y="7523"/>
                    <a:pt x="472" y="7523"/>
                  </a:cubicBezTo>
                  <a:lnTo>
                    <a:pt x="5964" y="7523"/>
                  </a:lnTo>
                  <a:cubicBezTo>
                    <a:pt x="6225" y="7523"/>
                    <a:pt x="6434" y="7313"/>
                    <a:pt x="6434" y="7053"/>
                  </a:cubicBezTo>
                  <a:lnTo>
                    <a:pt x="6434" y="6551"/>
                  </a:lnTo>
                  <a:cubicBezTo>
                    <a:pt x="6434" y="5948"/>
                    <a:pt x="6118" y="5385"/>
                    <a:pt x="5616" y="5073"/>
                  </a:cubicBezTo>
                  <a:lnTo>
                    <a:pt x="5616" y="3187"/>
                  </a:lnTo>
                  <a:cubicBezTo>
                    <a:pt x="5616" y="2077"/>
                    <a:pt x="4854" y="1151"/>
                    <a:pt x="3836" y="881"/>
                  </a:cubicBezTo>
                  <a:cubicBezTo>
                    <a:pt x="3836" y="860"/>
                    <a:pt x="3847" y="839"/>
                    <a:pt x="3847" y="819"/>
                  </a:cubicBezTo>
                  <a:lnTo>
                    <a:pt x="3847" y="629"/>
                  </a:lnTo>
                  <a:cubicBezTo>
                    <a:pt x="3847" y="282"/>
                    <a:pt x="3565" y="1"/>
                    <a:pt x="3218" y="1"/>
                  </a:cubicBezTo>
                  <a:close/>
                  <a:moveTo>
                    <a:pt x="2118" y="7907"/>
                  </a:moveTo>
                  <a:cubicBezTo>
                    <a:pt x="2118" y="8515"/>
                    <a:pt x="2609" y="9006"/>
                    <a:pt x="3218" y="9006"/>
                  </a:cubicBezTo>
                  <a:cubicBezTo>
                    <a:pt x="3826" y="9006"/>
                    <a:pt x="4317" y="8515"/>
                    <a:pt x="4317" y="7907"/>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40"/>
          <p:cNvGrpSpPr/>
          <p:nvPr/>
        </p:nvGrpSpPr>
        <p:grpSpPr>
          <a:xfrm>
            <a:off x="2374376" y="2938925"/>
            <a:ext cx="4395247" cy="151849"/>
            <a:chOff x="2374371" y="2938926"/>
            <a:chExt cx="4395247" cy="151849"/>
          </a:xfrm>
        </p:grpSpPr>
        <p:sp>
          <p:nvSpPr>
            <p:cNvPr id="1056" name="Google Shape;1056;p40"/>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057" name="Google Shape;1057;p40"/>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cxnSp>
        <p:nvCxnSpPr>
          <p:cNvPr id="1058" name="Google Shape;1058;p40"/>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059" name="Google Shape;1059;p40"/>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sp>
        <p:nvSpPr>
          <p:cNvPr id="1060" name="Google Shape;1060;p40">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40"/>
          <p:cNvPicPr preferRelativeResize="0"/>
          <p:nvPr/>
        </p:nvPicPr>
        <p:blipFill>
          <a:blip r:embed="rId7">
            <a:alphaModFix/>
          </a:blip>
          <a:stretch>
            <a:fillRect/>
          </a:stretch>
        </p:blipFill>
        <p:spPr>
          <a:xfrm>
            <a:off x="835775" y="115800"/>
            <a:ext cx="424200" cy="42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grpSp>
        <p:nvGrpSpPr>
          <p:cNvPr id="1068" name="Google Shape;1068;p41"/>
          <p:cNvGrpSpPr/>
          <p:nvPr/>
        </p:nvGrpSpPr>
        <p:grpSpPr>
          <a:xfrm>
            <a:off x="299286" y="189025"/>
            <a:ext cx="133205" cy="119344"/>
            <a:chOff x="222150" y="185025"/>
            <a:chExt cx="170100" cy="152400"/>
          </a:xfrm>
        </p:grpSpPr>
        <p:cxnSp>
          <p:nvCxnSpPr>
            <p:cNvPr id="1069" name="Google Shape;1069;p4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70" name="Google Shape;1070;p4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71" name="Google Shape;1071;p4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72" name="Google Shape;1072;p41"/>
          <p:cNvGrpSpPr/>
          <p:nvPr/>
        </p:nvGrpSpPr>
        <p:grpSpPr>
          <a:xfrm>
            <a:off x="286625" y="3999999"/>
            <a:ext cx="145867" cy="958251"/>
            <a:chOff x="286625" y="3923799"/>
            <a:chExt cx="145867" cy="958251"/>
          </a:xfrm>
        </p:grpSpPr>
        <p:sp>
          <p:nvSpPr>
            <p:cNvPr id="1073" name="Google Shape;1073;p4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41"/>
            <p:cNvGrpSpPr/>
            <p:nvPr/>
          </p:nvGrpSpPr>
          <p:grpSpPr>
            <a:xfrm>
              <a:off x="298112" y="4342643"/>
              <a:ext cx="110182" cy="126862"/>
              <a:chOff x="281100" y="2027800"/>
              <a:chExt cx="140700" cy="162000"/>
            </a:xfrm>
          </p:grpSpPr>
          <p:sp>
            <p:nvSpPr>
              <p:cNvPr id="1075" name="Google Shape;1075;p4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41"/>
              <p:cNvGrpSpPr/>
              <p:nvPr/>
            </p:nvGrpSpPr>
            <p:grpSpPr>
              <a:xfrm>
                <a:off x="308875" y="2088450"/>
                <a:ext cx="85200" cy="40700"/>
                <a:chOff x="308875" y="2087000"/>
                <a:chExt cx="85200" cy="40700"/>
              </a:xfrm>
            </p:grpSpPr>
            <p:cxnSp>
              <p:nvCxnSpPr>
                <p:cNvPr id="1077" name="Google Shape;1077;p4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78" name="Google Shape;1078;p4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79" name="Google Shape;1079;p41"/>
            <p:cNvGrpSpPr/>
            <p:nvPr/>
          </p:nvGrpSpPr>
          <p:grpSpPr>
            <a:xfrm>
              <a:off x="286625" y="3923799"/>
              <a:ext cx="133200" cy="133200"/>
              <a:chOff x="286625" y="3648899"/>
              <a:chExt cx="133200" cy="133200"/>
            </a:xfrm>
          </p:grpSpPr>
          <p:sp>
            <p:nvSpPr>
              <p:cNvPr id="1080" name="Google Shape;1080;p4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2" name="Google Shape;1082;p4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83" name="Google Shape;1083;p41"/>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084" name="Google Shape;1084;p41"/>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/02</a:t>
            </a:r>
            <a:endParaRPr>
              <a:solidFill>
                <a:schemeClr val="accent1"/>
              </a:solidFill>
            </a:endParaRPr>
          </a:p>
        </p:txBody>
      </p:sp>
      <p:sp>
        <p:nvSpPr>
          <p:cNvPr id="1085" name="Google Shape;1085;p4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6" name="Google Shape;1086;p41"/>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1087" name="Google Shape;1087;p41"/>
          <p:cNvGrpSpPr/>
          <p:nvPr/>
        </p:nvGrpSpPr>
        <p:grpSpPr>
          <a:xfrm>
            <a:off x="5380450" y="1070563"/>
            <a:ext cx="2867518" cy="3002387"/>
            <a:chOff x="5380450" y="1070563"/>
            <a:chExt cx="2867518" cy="3002387"/>
          </a:xfrm>
        </p:grpSpPr>
        <p:sp>
          <p:nvSpPr>
            <p:cNvPr id="1088" name="Google Shape;1088;p41"/>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1"/>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1"/>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41"/>
            <p:cNvGrpSpPr/>
            <p:nvPr/>
          </p:nvGrpSpPr>
          <p:grpSpPr>
            <a:xfrm>
              <a:off x="5380450" y="1200275"/>
              <a:ext cx="1386600" cy="449700"/>
              <a:chOff x="5270675" y="1411375"/>
              <a:chExt cx="1386600" cy="449700"/>
            </a:xfrm>
          </p:grpSpPr>
          <p:sp>
            <p:nvSpPr>
              <p:cNvPr id="1094" name="Google Shape;1094;p41"/>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1"/>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1"/>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41"/>
              <p:cNvGrpSpPr/>
              <p:nvPr/>
            </p:nvGrpSpPr>
            <p:grpSpPr>
              <a:xfrm>
                <a:off x="5794626" y="1542600"/>
                <a:ext cx="706512" cy="187247"/>
                <a:chOff x="5784976" y="732725"/>
                <a:chExt cx="706512" cy="187247"/>
              </a:xfrm>
            </p:grpSpPr>
            <p:sp>
              <p:nvSpPr>
                <p:cNvPr id="1098" name="Google Shape;1098;p41"/>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1" name="Google Shape;1101;p41"/>
            <p:cNvGrpSpPr/>
            <p:nvPr/>
          </p:nvGrpSpPr>
          <p:grpSpPr>
            <a:xfrm>
              <a:off x="6533820" y="2611181"/>
              <a:ext cx="1714149" cy="744321"/>
              <a:chOff x="6709845" y="3859168"/>
              <a:chExt cx="1714149" cy="744321"/>
            </a:xfrm>
          </p:grpSpPr>
          <p:grpSp>
            <p:nvGrpSpPr>
              <p:cNvPr id="1102" name="Google Shape;1102;p41"/>
              <p:cNvGrpSpPr/>
              <p:nvPr/>
            </p:nvGrpSpPr>
            <p:grpSpPr>
              <a:xfrm>
                <a:off x="6709845" y="3859168"/>
                <a:ext cx="1714149" cy="744321"/>
                <a:chOff x="6709845" y="3859168"/>
                <a:chExt cx="1714149" cy="744321"/>
              </a:xfrm>
            </p:grpSpPr>
            <p:sp>
              <p:nvSpPr>
                <p:cNvPr id="1103" name="Google Shape;1103;p41"/>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1"/>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41"/>
              <p:cNvGrpSpPr/>
              <p:nvPr/>
            </p:nvGrpSpPr>
            <p:grpSpPr>
              <a:xfrm>
                <a:off x="7629944" y="4025885"/>
                <a:ext cx="545407" cy="410286"/>
                <a:chOff x="7629944" y="4025885"/>
                <a:chExt cx="545407" cy="410286"/>
              </a:xfrm>
            </p:grpSpPr>
            <p:sp>
              <p:nvSpPr>
                <p:cNvPr id="1113" name="Google Shape;1113;p41"/>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1"/>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1"/>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7" name="Google Shape;1117;p41"/>
            <p:cNvGrpSpPr/>
            <p:nvPr/>
          </p:nvGrpSpPr>
          <p:grpSpPr>
            <a:xfrm>
              <a:off x="5573850" y="3355500"/>
              <a:ext cx="381600" cy="356700"/>
              <a:chOff x="1062200" y="3366813"/>
              <a:chExt cx="381600" cy="356700"/>
            </a:xfrm>
          </p:grpSpPr>
          <p:sp>
            <p:nvSpPr>
              <p:cNvPr id="1118" name="Google Shape;1118;p41"/>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41"/>
              <p:cNvGrpSpPr/>
              <p:nvPr/>
            </p:nvGrpSpPr>
            <p:grpSpPr>
              <a:xfrm>
                <a:off x="1138484" y="3433275"/>
                <a:ext cx="229200" cy="229200"/>
                <a:chOff x="955447" y="3891500"/>
                <a:chExt cx="229200" cy="229200"/>
              </a:xfrm>
            </p:grpSpPr>
            <p:sp>
              <p:nvSpPr>
                <p:cNvPr id="1120" name="Google Shape;1120;p41"/>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2" name="Google Shape;1122;p41"/>
            <p:cNvGrpSpPr/>
            <p:nvPr/>
          </p:nvGrpSpPr>
          <p:grpSpPr>
            <a:xfrm rot="5400000">
              <a:off x="5462261" y="2839775"/>
              <a:ext cx="604800" cy="147600"/>
              <a:chOff x="7688649" y="828750"/>
              <a:chExt cx="604800" cy="147600"/>
            </a:xfrm>
          </p:grpSpPr>
          <p:sp>
            <p:nvSpPr>
              <p:cNvPr id="1123" name="Google Shape;1123;p4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6" name="Google Shape;1126;p41">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41"/>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grpSp>
        <p:nvGrpSpPr>
          <p:cNvPr id="1134" name="Google Shape;1134;p42"/>
          <p:cNvGrpSpPr/>
          <p:nvPr/>
        </p:nvGrpSpPr>
        <p:grpSpPr>
          <a:xfrm>
            <a:off x="299286" y="189025"/>
            <a:ext cx="133205" cy="119344"/>
            <a:chOff x="222150" y="185025"/>
            <a:chExt cx="170100" cy="152400"/>
          </a:xfrm>
        </p:grpSpPr>
        <p:cxnSp>
          <p:nvCxnSpPr>
            <p:cNvPr id="1135" name="Google Shape;1135;p4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36" name="Google Shape;1136;p4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37" name="Google Shape;1137;p4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38" name="Google Shape;1138;p42"/>
          <p:cNvGrpSpPr/>
          <p:nvPr/>
        </p:nvGrpSpPr>
        <p:grpSpPr>
          <a:xfrm>
            <a:off x="286625" y="3999999"/>
            <a:ext cx="145867" cy="958251"/>
            <a:chOff x="286625" y="3923799"/>
            <a:chExt cx="145867" cy="958251"/>
          </a:xfrm>
        </p:grpSpPr>
        <p:sp>
          <p:nvSpPr>
            <p:cNvPr id="1139" name="Google Shape;1139;p4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42"/>
            <p:cNvGrpSpPr/>
            <p:nvPr/>
          </p:nvGrpSpPr>
          <p:grpSpPr>
            <a:xfrm>
              <a:off x="298112" y="4342643"/>
              <a:ext cx="110182" cy="126862"/>
              <a:chOff x="281100" y="2027800"/>
              <a:chExt cx="140700" cy="162000"/>
            </a:xfrm>
          </p:grpSpPr>
          <p:sp>
            <p:nvSpPr>
              <p:cNvPr id="1141" name="Google Shape;1141;p4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42"/>
              <p:cNvGrpSpPr/>
              <p:nvPr/>
            </p:nvGrpSpPr>
            <p:grpSpPr>
              <a:xfrm>
                <a:off x="308875" y="2088450"/>
                <a:ext cx="85200" cy="40700"/>
                <a:chOff x="308875" y="2087000"/>
                <a:chExt cx="85200" cy="40700"/>
              </a:xfrm>
            </p:grpSpPr>
            <p:cxnSp>
              <p:nvCxnSpPr>
                <p:cNvPr id="1143" name="Google Shape;1143;p4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44" name="Google Shape;1144;p4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45" name="Google Shape;1145;p42"/>
            <p:cNvGrpSpPr/>
            <p:nvPr/>
          </p:nvGrpSpPr>
          <p:grpSpPr>
            <a:xfrm>
              <a:off x="286625" y="3923799"/>
              <a:ext cx="133200" cy="133200"/>
              <a:chOff x="286625" y="3648899"/>
              <a:chExt cx="133200" cy="133200"/>
            </a:xfrm>
          </p:grpSpPr>
          <p:sp>
            <p:nvSpPr>
              <p:cNvPr id="1146" name="Google Shape;1146;p4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8" name="Google Shape;1148;p4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49" name="Google Shape;1149;p4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&lt;PREREQUISITES&gt;</a:t>
            </a:r>
            <a:endParaRPr sz="5000"/>
          </a:p>
        </p:txBody>
      </p:sp>
      <p:grpSp>
        <p:nvGrpSpPr>
          <p:cNvPr id="1152" name="Google Shape;1152;p42"/>
          <p:cNvGrpSpPr/>
          <p:nvPr/>
        </p:nvGrpSpPr>
        <p:grpSpPr>
          <a:xfrm>
            <a:off x="2374376" y="2938925"/>
            <a:ext cx="4395247" cy="151849"/>
            <a:chOff x="2374371" y="2938926"/>
            <a:chExt cx="4395247" cy="151849"/>
          </a:xfrm>
        </p:grpSpPr>
        <p:sp>
          <p:nvSpPr>
            <p:cNvPr id="1153" name="Google Shape;1153;p42"/>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154" name="Google Shape;1154;p42"/>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cxnSp>
        <p:nvCxnSpPr>
          <p:cNvPr id="1155" name="Google Shape;1155;p42"/>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56" name="Google Shape;1156;p42"/>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sp>
        <p:nvSpPr>
          <p:cNvPr id="1157" name="Google Shape;1157;p42">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0" name="Google Shape;1160;p42"/>
          <p:cNvPicPr preferRelativeResize="0"/>
          <p:nvPr/>
        </p:nvPicPr>
        <p:blipFill>
          <a:blip r:embed="rId7">
            <a:alphaModFix/>
          </a:blip>
          <a:stretch>
            <a:fillRect/>
          </a:stretch>
        </p:blipFill>
        <p:spPr>
          <a:xfrm>
            <a:off x="835775" y="115800"/>
            <a:ext cx="424200" cy="424200"/>
          </a:xfrm>
          <a:prstGeom prst="rect">
            <a:avLst/>
          </a:prstGeom>
          <a:noFill/>
          <a:ln>
            <a:noFill/>
          </a:ln>
        </p:spPr>
      </p:pic>
      <p:pic>
        <p:nvPicPr>
          <p:cNvPr id="1161" name="Google Shape;1161;p42"/>
          <p:cNvPicPr preferRelativeResize="0"/>
          <p:nvPr/>
        </p:nvPicPr>
        <p:blipFill>
          <a:blip r:embed="rId8">
            <a:alphaModFix/>
          </a:blip>
          <a:stretch>
            <a:fillRect/>
          </a:stretch>
        </p:blipFill>
        <p:spPr>
          <a:xfrm>
            <a:off x="5016700" y="2430096"/>
            <a:ext cx="1359200" cy="1569900"/>
          </a:xfrm>
          <a:prstGeom prst="rect">
            <a:avLst/>
          </a:prstGeom>
          <a:noFill/>
          <a:ln>
            <a:noFill/>
          </a:ln>
        </p:spPr>
      </p:pic>
      <p:pic>
        <p:nvPicPr>
          <p:cNvPr id="1162" name="Google Shape;1162;p42"/>
          <p:cNvPicPr preferRelativeResize="0"/>
          <p:nvPr/>
        </p:nvPicPr>
        <p:blipFill>
          <a:blip r:embed="rId9">
            <a:alphaModFix/>
          </a:blip>
          <a:stretch>
            <a:fillRect/>
          </a:stretch>
        </p:blipFill>
        <p:spPr>
          <a:xfrm>
            <a:off x="2506300" y="2563600"/>
            <a:ext cx="2325922" cy="130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grpSp>
        <p:nvGrpSpPr>
          <p:cNvPr id="1167" name="Google Shape;1167;p43"/>
          <p:cNvGrpSpPr/>
          <p:nvPr/>
        </p:nvGrpSpPr>
        <p:grpSpPr>
          <a:xfrm>
            <a:off x="299286" y="189025"/>
            <a:ext cx="133205" cy="119344"/>
            <a:chOff x="222150" y="185025"/>
            <a:chExt cx="170100" cy="152400"/>
          </a:xfrm>
        </p:grpSpPr>
        <p:cxnSp>
          <p:nvCxnSpPr>
            <p:cNvPr id="1168" name="Google Shape;1168;p4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69" name="Google Shape;1169;p4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70" name="Google Shape;1170;p4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71" name="Google Shape;1171;p43"/>
          <p:cNvGrpSpPr/>
          <p:nvPr/>
        </p:nvGrpSpPr>
        <p:grpSpPr>
          <a:xfrm>
            <a:off x="286625" y="3999999"/>
            <a:ext cx="145867" cy="958251"/>
            <a:chOff x="286625" y="3923799"/>
            <a:chExt cx="145867" cy="958251"/>
          </a:xfrm>
        </p:grpSpPr>
        <p:sp>
          <p:nvSpPr>
            <p:cNvPr id="1172" name="Google Shape;1172;p4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43"/>
            <p:cNvGrpSpPr/>
            <p:nvPr/>
          </p:nvGrpSpPr>
          <p:grpSpPr>
            <a:xfrm>
              <a:off x="298112" y="4342643"/>
              <a:ext cx="110182" cy="126862"/>
              <a:chOff x="281100" y="2027800"/>
              <a:chExt cx="140700" cy="162000"/>
            </a:xfrm>
          </p:grpSpPr>
          <p:sp>
            <p:nvSpPr>
              <p:cNvPr id="1174" name="Google Shape;1174;p4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43"/>
              <p:cNvGrpSpPr/>
              <p:nvPr/>
            </p:nvGrpSpPr>
            <p:grpSpPr>
              <a:xfrm>
                <a:off x="308875" y="2088450"/>
                <a:ext cx="85200" cy="40700"/>
                <a:chOff x="308875" y="2087000"/>
                <a:chExt cx="85200" cy="40700"/>
              </a:xfrm>
            </p:grpSpPr>
            <p:cxnSp>
              <p:nvCxnSpPr>
                <p:cNvPr id="1176" name="Google Shape;1176;p4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4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78" name="Google Shape;1178;p43"/>
            <p:cNvGrpSpPr/>
            <p:nvPr/>
          </p:nvGrpSpPr>
          <p:grpSpPr>
            <a:xfrm>
              <a:off x="286625" y="3923799"/>
              <a:ext cx="133200" cy="133200"/>
              <a:chOff x="286625" y="3648899"/>
              <a:chExt cx="133200" cy="133200"/>
            </a:xfrm>
          </p:grpSpPr>
          <p:sp>
            <p:nvSpPr>
              <p:cNvPr id="1179" name="Google Shape;1179;p4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1" name="Google Shape;1181;p43">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82" name="Google Shape;1182;p4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/PLAYWRIGHT INSTALLATION (Using VS code extension)</a:t>
            </a:r>
            <a:endParaRPr sz="2400"/>
          </a:p>
        </p:txBody>
      </p:sp>
      <p:sp>
        <p:nvSpPr>
          <p:cNvPr id="1183" name="Google Shape;1183;p43"/>
          <p:cNvSpPr txBox="1"/>
          <p:nvPr>
            <p:ph idx="1" type="body"/>
          </p:nvPr>
        </p:nvSpPr>
        <p:spPr>
          <a:xfrm>
            <a:off x="720000" y="1188900"/>
            <a:ext cx="7704000" cy="11289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sz="1800">
                <a:solidFill>
                  <a:schemeClr val="lt1"/>
                </a:solidFill>
              </a:rPr>
              <a:t>Using the code extension (pressing Ctrl+</a:t>
            </a:r>
            <a:r>
              <a:rPr lang="en" sz="1800">
                <a:solidFill>
                  <a:schemeClr val="lt1"/>
                </a:solidFill>
              </a:rPr>
              <a:t>Shift</a:t>
            </a:r>
            <a:r>
              <a:rPr lang="en" sz="1800">
                <a:solidFill>
                  <a:schemeClr val="lt1"/>
                </a:solidFill>
              </a:rPr>
              <a:t>+P)</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184" name="Google Shape;1184;p4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43"/>
          <p:cNvGrpSpPr/>
          <p:nvPr/>
        </p:nvGrpSpPr>
        <p:grpSpPr>
          <a:xfrm>
            <a:off x="7819199" y="752550"/>
            <a:ext cx="604800" cy="147600"/>
            <a:chOff x="7688649" y="828750"/>
            <a:chExt cx="604800" cy="147600"/>
          </a:xfrm>
        </p:grpSpPr>
        <p:sp>
          <p:nvSpPr>
            <p:cNvPr id="1189" name="Google Shape;1189;p4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2" name="Google Shape;1192;p43"/>
          <p:cNvPicPr preferRelativeResize="0"/>
          <p:nvPr/>
        </p:nvPicPr>
        <p:blipFill>
          <a:blip r:embed="rId6">
            <a:alphaModFix/>
          </a:blip>
          <a:stretch>
            <a:fillRect/>
          </a:stretch>
        </p:blipFill>
        <p:spPr>
          <a:xfrm>
            <a:off x="835775" y="115800"/>
            <a:ext cx="424200" cy="424200"/>
          </a:xfrm>
          <a:prstGeom prst="rect">
            <a:avLst/>
          </a:prstGeom>
          <a:noFill/>
          <a:ln>
            <a:noFill/>
          </a:ln>
        </p:spPr>
      </p:pic>
      <p:pic>
        <p:nvPicPr>
          <p:cNvPr descr="Install Playwright" id="1193" name="Google Shape;1193;p43"/>
          <p:cNvPicPr preferRelativeResize="0"/>
          <p:nvPr/>
        </p:nvPicPr>
        <p:blipFill rotWithShape="1">
          <a:blip r:embed="rId7">
            <a:alphaModFix/>
          </a:blip>
          <a:srcRect b="0" l="0" r="0" t="0"/>
          <a:stretch/>
        </p:blipFill>
        <p:spPr>
          <a:xfrm>
            <a:off x="2370225" y="1616675"/>
            <a:ext cx="4403550" cy="859000"/>
          </a:xfrm>
          <a:prstGeom prst="rect">
            <a:avLst/>
          </a:prstGeom>
          <a:noFill/>
          <a:ln>
            <a:noFill/>
          </a:ln>
        </p:spPr>
      </p:pic>
      <p:sp>
        <p:nvSpPr>
          <p:cNvPr id="1194" name="Google Shape;1194;p43"/>
          <p:cNvSpPr txBox="1"/>
          <p:nvPr/>
        </p:nvSpPr>
        <p:spPr>
          <a:xfrm>
            <a:off x="720000" y="2475663"/>
            <a:ext cx="5998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Fira Code"/>
              <a:buChar char="●"/>
            </a:pPr>
            <a:r>
              <a:rPr lang="en" sz="1800">
                <a:solidFill>
                  <a:schemeClr val="lt1"/>
                </a:solidFill>
                <a:latin typeface="Fira Code"/>
                <a:ea typeface="Fira Code"/>
                <a:cs typeface="Fira Code"/>
                <a:sym typeface="Fira Code"/>
              </a:rPr>
              <a:t>Pick browsers</a:t>
            </a:r>
            <a:endParaRPr sz="1800">
              <a:solidFill>
                <a:schemeClr val="lt1"/>
              </a:solidFill>
              <a:latin typeface="Fira Code"/>
              <a:ea typeface="Fira Code"/>
              <a:cs typeface="Fira Code"/>
              <a:sym typeface="Fira Code"/>
            </a:endParaRPr>
          </a:p>
        </p:txBody>
      </p:sp>
      <p:pic>
        <p:nvPicPr>
          <p:cNvPr id="1195" name="Google Shape;1195;p43"/>
          <p:cNvPicPr preferRelativeResize="0"/>
          <p:nvPr/>
        </p:nvPicPr>
        <p:blipFill rotWithShape="1">
          <a:blip r:embed="rId8">
            <a:alphaModFix/>
          </a:blip>
          <a:srcRect b="0" l="0" r="0" t="0"/>
          <a:stretch/>
        </p:blipFill>
        <p:spPr>
          <a:xfrm>
            <a:off x="2491600" y="2885300"/>
            <a:ext cx="4160787" cy="157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grpSp>
        <p:nvGrpSpPr>
          <p:cNvPr id="1200" name="Google Shape;1200;p44"/>
          <p:cNvGrpSpPr/>
          <p:nvPr/>
        </p:nvGrpSpPr>
        <p:grpSpPr>
          <a:xfrm>
            <a:off x="299286" y="189025"/>
            <a:ext cx="133205" cy="119344"/>
            <a:chOff x="222150" y="185025"/>
            <a:chExt cx="170100" cy="152400"/>
          </a:xfrm>
        </p:grpSpPr>
        <p:cxnSp>
          <p:nvCxnSpPr>
            <p:cNvPr id="1201" name="Google Shape;1201;p4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02" name="Google Shape;1202;p4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03" name="Google Shape;1203;p4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04" name="Google Shape;1204;p44"/>
          <p:cNvGrpSpPr/>
          <p:nvPr/>
        </p:nvGrpSpPr>
        <p:grpSpPr>
          <a:xfrm>
            <a:off x="286625" y="3999999"/>
            <a:ext cx="145867" cy="958251"/>
            <a:chOff x="286625" y="3923799"/>
            <a:chExt cx="145867" cy="958251"/>
          </a:xfrm>
        </p:grpSpPr>
        <p:sp>
          <p:nvSpPr>
            <p:cNvPr id="1205" name="Google Shape;1205;p4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 name="Google Shape;1206;p44"/>
            <p:cNvGrpSpPr/>
            <p:nvPr/>
          </p:nvGrpSpPr>
          <p:grpSpPr>
            <a:xfrm>
              <a:off x="298112" y="4342643"/>
              <a:ext cx="110182" cy="126862"/>
              <a:chOff x="281100" y="2027800"/>
              <a:chExt cx="140700" cy="162000"/>
            </a:xfrm>
          </p:grpSpPr>
          <p:sp>
            <p:nvSpPr>
              <p:cNvPr id="1207" name="Google Shape;1207;p4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44"/>
              <p:cNvGrpSpPr/>
              <p:nvPr/>
            </p:nvGrpSpPr>
            <p:grpSpPr>
              <a:xfrm>
                <a:off x="308875" y="2088450"/>
                <a:ext cx="85200" cy="40700"/>
                <a:chOff x="308875" y="2087000"/>
                <a:chExt cx="85200" cy="40700"/>
              </a:xfrm>
            </p:grpSpPr>
            <p:cxnSp>
              <p:nvCxnSpPr>
                <p:cNvPr id="1209" name="Google Shape;1209;p4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4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11" name="Google Shape;1211;p44"/>
            <p:cNvGrpSpPr/>
            <p:nvPr/>
          </p:nvGrpSpPr>
          <p:grpSpPr>
            <a:xfrm>
              <a:off x="286625" y="3923799"/>
              <a:ext cx="133200" cy="133200"/>
              <a:chOff x="286625" y="3648899"/>
              <a:chExt cx="133200" cy="133200"/>
            </a:xfrm>
          </p:grpSpPr>
          <p:sp>
            <p:nvSpPr>
              <p:cNvPr id="1212" name="Google Shape;1212;p4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4" name="Google Shape;1214;p4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215" name="Google Shape;1215;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/PLAYWRIGHT INSTALLATION (Manual)</a:t>
            </a:r>
            <a:endParaRPr/>
          </a:p>
        </p:txBody>
      </p:sp>
      <p:sp>
        <p:nvSpPr>
          <p:cNvPr id="1216" name="Google Shape;1216;p44"/>
          <p:cNvSpPr txBox="1"/>
          <p:nvPr>
            <p:ph idx="1" type="body"/>
          </p:nvPr>
        </p:nvSpPr>
        <p:spPr>
          <a:xfrm>
            <a:off x="720000" y="1188900"/>
            <a:ext cx="7704000" cy="33693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1600">
              <a:solidFill>
                <a:schemeClr val="lt1"/>
              </a:solidFill>
            </a:endParaRPr>
          </a:p>
          <a:p>
            <a:pPr indent="0" lvl="0" marL="0" rtl="0" algn="l">
              <a:lnSpc>
                <a:spcPct val="90000"/>
              </a:lnSpc>
              <a:spcBef>
                <a:spcPts val="1000"/>
              </a:spcBef>
              <a:spcAft>
                <a:spcPts val="0"/>
              </a:spcAft>
              <a:buNone/>
            </a:pPr>
            <a:r>
              <a:t/>
            </a:r>
            <a:endParaRPr sz="1600">
              <a:solidFill>
                <a:schemeClr val="lt1"/>
              </a:solidFill>
            </a:endParaRPr>
          </a:p>
          <a:p>
            <a:pPr indent="0" lvl="0" marL="0" rtl="0" algn="l">
              <a:lnSpc>
                <a:spcPct val="90000"/>
              </a:lnSpc>
              <a:spcBef>
                <a:spcPts val="1000"/>
              </a:spcBef>
              <a:spcAft>
                <a:spcPts val="0"/>
              </a:spcAft>
              <a:buClr>
                <a:srgbClr val="70AD47"/>
              </a:buClr>
              <a:buSzPts val="2400"/>
              <a:buFont typeface="Arial"/>
              <a:buNone/>
            </a:pPr>
            <a:r>
              <a:rPr lang="en" sz="1600">
                <a:solidFill>
                  <a:schemeClr val="lt1"/>
                </a:solidFill>
                <a:highlight>
                  <a:schemeClr val="accent1"/>
                </a:highlight>
              </a:rPr>
              <a:t>//install playwright test</a:t>
            </a:r>
            <a:endParaRPr sz="1600">
              <a:solidFill>
                <a:schemeClr val="lt1"/>
              </a:solidFill>
              <a:highlight>
                <a:schemeClr val="accent1"/>
              </a:highlight>
            </a:endParaRPr>
          </a:p>
          <a:p>
            <a:pPr indent="0" lvl="0" marL="0" rtl="0" algn="l">
              <a:lnSpc>
                <a:spcPct val="90000"/>
              </a:lnSpc>
              <a:spcBef>
                <a:spcPts val="1000"/>
              </a:spcBef>
              <a:spcAft>
                <a:spcPts val="0"/>
              </a:spcAft>
              <a:buClr>
                <a:srgbClr val="000000"/>
              </a:buClr>
              <a:buSzPts val="2400"/>
              <a:buFont typeface="Arial"/>
              <a:buNone/>
            </a:pPr>
            <a:r>
              <a:rPr lang="en" sz="1600">
                <a:solidFill>
                  <a:schemeClr val="lt1"/>
                </a:solidFill>
              </a:rPr>
              <a:t>$ npm i -D @playwright/test</a:t>
            </a:r>
            <a:endParaRPr sz="1600">
              <a:solidFill>
                <a:schemeClr val="lt1"/>
              </a:solidFill>
            </a:endParaRPr>
          </a:p>
          <a:p>
            <a:pPr indent="0" lvl="0" marL="0" rtl="0" algn="l">
              <a:lnSpc>
                <a:spcPct val="90000"/>
              </a:lnSpc>
              <a:spcBef>
                <a:spcPts val="1000"/>
              </a:spcBef>
              <a:spcAft>
                <a:spcPts val="0"/>
              </a:spcAft>
              <a:buClr>
                <a:srgbClr val="000000"/>
              </a:buClr>
              <a:buSzPts val="2400"/>
              <a:buFont typeface="Arial"/>
              <a:buNone/>
            </a:pPr>
            <a:r>
              <a:t/>
            </a:r>
            <a:endParaRPr sz="1600">
              <a:solidFill>
                <a:schemeClr val="lt1"/>
              </a:solidFill>
            </a:endParaRPr>
          </a:p>
          <a:p>
            <a:pPr indent="0" lvl="0" marL="0" rtl="0" algn="l">
              <a:lnSpc>
                <a:spcPct val="90000"/>
              </a:lnSpc>
              <a:spcBef>
                <a:spcPts val="1000"/>
              </a:spcBef>
              <a:spcAft>
                <a:spcPts val="0"/>
              </a:spcAft>
              <a:buClr>
                <a:srgbClr val="70AD47"/>
              </a:buClr>
              <a:buSzPts val="2400"/>
              <a:buFont typeface="Arial"/>
              <a:buNone/>
            </a:pPr>
            <a:r>
              <a:rPr lang="en" sz="1600">
                <a:solidFill>
                  <a:schemeClr val="lt1"/>
                </a:solidFill>
                <a:highlight>
                  <a:schemeClr val="accent1"/>
                </a:highlight>
              </a:rPr>
              <a:t>//install supported browser</a:t>
            </a:r>
            <a:endParaRPr sz="1600">
              <a:solidFill>
                <a:schemeClr val="lt1"/>
              </a:solidFill>
              <a:highlight>
                <a:schemeClr val="accent1"/>
              </a:highlight>
            </a:endParaRPr>
          </a:p>
          <a:p>
            <a:pPr indent="0" lvl="0" marL="0" rtl="0" algn="l">
              <a:lnSpc>
                <a:spcPct val="90000"/>
              </a:lnSpc>
              <a:spcBef>
                <a:spcPts val="1000"/>
              </a:spcBef>
              <a:spcAft>
                <a:spcPts val="0"/>
              </a:spcAft>
              <a:buClr>
                <a:srgbClr val="000000"/>
              </a:buClr>
              <a:buSzPts val="2400"/>
              <a:buFont typeface="Arial"/>
              <a:buNone/>
            </a:pPr>
            <a:r>
              <a:rPr lang="en" sz="1600">
                <a:solidFill>
                  <a:schemeClr val="lt1"/>
                </a:solidFill>
              </a:rPr>
              <a:t>$ npx playwright install</a:t>
            </a:r>
            <a:endParaRPr sz="1600">
              <a:solidFill>
                <a:schemeClr val="lt1"/>
              </a:solidFill>
            </a:endParaRPr>
          </a:p>
          <a:p>
            <a:pPr indent="0" lvl="0" marL="0" rtl="0" algn="l">
              <a:lnSpc>
                <a:spcPct val="90000"/>
              </a:lnSpc>
              <a:spcBef>
                <a:spcPts val="1000"/>
              </a:spcBef>
              <a:spcAft>
                <a:spcPts val="0"/>
              </a:spcAft>
              <a:buClr>
                <a:srgbClr val="000000"/>
              </a:buClr>
              <a:buSzPts val="2400"/>
              <a:buFont typeface="Arial"/>
              <a:buNone/>
            </a:pPr>
            <a:r>
              <a:t/>
            </a:r>
            <a:endParaRPr sz="1600">
              <a:solidFill>
                <a:schemeClr val="lt1"/>
              </a:solidFill>
            </a:endParaRPr>
          </a:p>
          <a:p>
            <a:pPr indent="0" lvl="0" marL="0" rtl="0" algn="l">
              <a:lnSpc>
                <a:spcPct val="90000"/>
              </a:lnSpc>
              <a:spcBef>
                <a:spcPts val="1000"/>
              </a:spcBef>
              <a:spcAft>
                <a:spcPts val="0"/>
              </a:spcAft>
              <a:buClr>
                <a:srgbClr val="70AD47"/>
              </a:buClr>
              <a:buSzPts val="2400"/>
              <a:buFont typeface="Arial"/>
              <a:buNone/>
            </a:pPr>
            <a:r>
              <a:rPr lang="en" sz="1600">
                <a:solidFill>
                  <a:schemeClr val="lt1"/>
                </a:solidFill>
                <a:highlight>
                  <a:schemeClr val="accent1"/>
                </a:highlight>
              </a:rPr>
              <a:t>//.xlsx file reader</a:t>
            </a:r>
            <a:endParaRPr sz="1600">
              <a:solidFill>
                <a:schemeClr val="lt1"/>
              </a:solidFill>
              <a:highlight>
                <a:schemeClr val="accent1"/>
              </a:highlight>
            </a:endParaRPr>
          </a:p>
          <a:p>
            <a:pPr indent="0" lvl="0" marL="0" rtl="0" algn="l">
              <a:lnSpc>
                <a:spcPct val="90000"/>
              </a:lnSpc>
              <a:spcBef>
                <a:spcPts val="1000"/>
              </a:spcBef>
              <a:spcAft>
                <a:spcPts val="0"/>
              </a:spcAft>
              <a:buClr>
                <a:srgbClr val="000000"/>
              </a:buClr>
              <a:buSzPts val="2400"/>
              <a:buFont typeface="Arial"/>
              <a:buNone/>
            </a:pPr>
            <a:r>
              <a:rPr lang="en" sz="1600">
                <a:solidFill>
                  <a:schemeClr val="lt1"/>
                </a:solidFill>
              </a:rPr>
              <a:t>$ npm install xlsx</a:t>
            </a:r>
            <a:endParaRPr sz="16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217" name="Google Shape;1217;p4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44"/>
          <p:cNvGrpSpPr/>
          <p:nvPr/>
        </p:nvGrpSpPr>
        <p:grpSpPr>
          <a:xfrm>
            <a:off x="7819199" y="752550"/>
            <a:ext cx="604800" cy="147600"/>
            <a:chOff x="7688649" y="828750"/>
            <a:chExt cx="604800" cy="147600"/>
          </a:xfrm>
        </p:grpSpPr>
        <p:sp>
          <p:nvSpPr>
            <p:cNvPr id="1222" name="Google Shape;1222;p4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5" name="Google Shape;1225;p44"/>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9" name="Shape 1229"/>
        <p:cNvGrpSpPr/>
        <p:nvPr/>
      </p:nvGrpSpPr>
      <p:grpSpPr>
        <a:xfrm>
          <a:off x="0" y="0"/>
          <a:ext cx="0" cy="0"/>
          <a:chOff x="0" y="0"/>
          <a:chExt cx="0" cy="0"/>
        </a:xfrm>
      </p:grpSpPr>
      <p:grpSp>
        <p:nvGrpSpPr>
          <p:cNvPr id="1230" name="Google Shape;1230;p45"/>
          <p:cNvGrpSpPr/>
          <p:nvPr/>
        </p:nvGrpSpPr>
        <p:grpSpPr>
          <a:xfrm>
            <a:off x="299286" y="189025"/>
            <a:ext cx="133205" cy="119344"/>
            <a:chOff x="222150" y="185025"/>
            <a:chExt cx="170100" cy="152400"/>
          </a:xfrm>
        </p:grpSpPr>
        <p:cxnSp>
          <p:nvCxnSpPr>
            <p:cNvPr id="1231" name="Google Shape;1231;p4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32" name="Google Shape;1232;p4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33" name="Google Shape;1233;p4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34" name="Google Shape;1234;p45"/>
          <p:cNvGrpSpPr/>
          <p:nvPr/>
        </p:nvGrpSpPr>
        <p:grpSpPr>
          <a:xfrm>
            <a:off x="286625" y="3999999"/>
            <a:ext cx="145867" cy="958251"/>
            <a:chOff x="286625" y="3923799"/>
            <a:chExt cx="145867" cy="958251"/>
          </a:xfrm>
        </p:grpSpPr>
        <p:sp>
          <p:nvSpPr>
            <p:cNvPr id="1235" name="Google Shape;1235;p4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45"/>
            <p:cNvGrpSpPr/>
            <p:nvPr/>
          </p:nvGrpSpPr>
          <p:grpSpPr>
            <a:xfrm>
              <a:off x="298112" y="4342643"/>
              <a:ext cx="110182" cy="126862"/>
              <a:chOff x="281100" y="2027800"/>
              <a:chExt cx="140700" cy="162000"/>
            </a:xfrm>
          </p:grpSpPr>
          <p:sp>
            <p:nvSpPr>
              <p:cNvPr id="1237" name="Google Shape;1237;p4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45"/>
              <p:cNvGrpSpPr/>
              <p:nvPr/>
            </p:nvGrpSpPr>
            <p:grpSpPr>
              <a:xfrm>
                <a:off x="308875" y="2088450"/>
                <a:ext cx="85200" cy="40700"/>
                <a:chOff x="308875" y="2087000"/>
                <a:chExt cx="85200" cy="40700"/>
              </a:xfrm>
            </p:grpSpPr>
            <p:cxnSp>
              <p:nvCxnSpPr>
                <p:cNvPr id="1239" name="Google Shape;1239;p4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4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41" name="Google Shape;1241;p45"/>
            <p:cNvGrpSpPr/>
            <p:nvPr/>
          </p:nvGrpSpPr>
          <p:grpSpPr>
            <a:xfrm>
              <a:off x="286625" y="3923799"/>
              <a:ext cx="133200" cy="133200"/>
              <a:chOff x="286625" y="3648899"/>
              <a:chExt cx="133200" cy="133200"/>
            </a:xfrm>
          </p:grpSpPr>
          <p:sp>
            <p:nvSpPr>
              <p:cNvPr id="1242" name="Google Shape;1242;p4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4" name="Google Shape;1244;p45">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245" name="Google Shape;1245;p45"/>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246" name="Google Shape;1246;p45">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45"/>
          <p:cNvPicPr preferRelativeResize="0"/>
          <p:nvPr/>
        </p:nvPicPr>
        <p:blipFill>
          <a:blip r:embed="rId7">
            <a:alphaModFix/>
          </a:blip>
          <a:stretch>
            <a:fillRect/>
          </a:stretch>
        </p:blipFill>
        <p:spPr>
          <a:xfrm>
            <a:off x="835775" y="115800"/>
            <a:ext cx="424200" cy="424200"/>
          </a:xfrm>
          <a:prstGeom prst="rect">
            <a:avLst/>
          </a:prstGeom>
          <a:noFill/>
          <a:ln>
            <a:noFill/>
          </a:ln>
        </p:spPr>
      </p:pic>
      <p:pic>
        <p:nvPicPr>
          <p:cNvPr id="1251" name="Google Shape;1251;p45"/>
          <p:cNvPicPr preferRelativeResize="0"/>
          <p:nvPr/>
        </p:nvPicPr>
        <p:blipFill rotWithShape="1">
          <a:blip r:embed="rId8">
            <a:alphaModFix/>
          </a:blip>
          <a:srcRect b="17413" l="-695" r="36279" t="-1780"/>
          <a:stretch/>
        </p:blipFill>
        <p:spPr>
          <a:xfrm>
            <a:off x="1845850" y="586500"/>
            <a:ext cx="6099600" cy="4493700"/>
          </a:xfrm>
          <a:prstGeom prst="rect">
            <a:avLst/>
          </a:prstGeom>
          <a:noFill/>
          <a:ln>
            <a:noFill/>
          </a:ln>
        </p:spPr>
      </p:pic>
      <p:sp>
        <p:nvSpPr>
          <p:cNvPr id="1252" name="Google Shape;1252;p45"/>
          <p:cNvSpPr txBox="1"/>
          <p:nvPr/>
        </p:nvSpPr>
        <p:spPr>
          <a:xfrm>
            <a:off x="1494850" y="69300"/>
            <a:ext cx="6801600" cy="517200"/>
          </a:xfrm>
          <a:prstGeom prst="rect">
            <a:avLst/>
          </a:prstGeom>
          <a:noFill/>
          <a:ln>
            <a:noFill/>
          </a:ln>
        </p:spPr>
        <p:txBody>
          <a:bodyPr anchorCtr="0" anchor="t" bIns="91425" lIns="91425" spcFirstLastPara="1" rIns="91425" wrap="square" tIns="91425">
            <a:spAutoFit/>
          </a:bodyPr>
          <a:lstStyle/>
          <a:p>
            <a:pPr indent="-304800" lvl="0" marL="457200" rtl="0" algn="l">
              <a:lnSpc>
                <a:spcPct val="90000"/>
              </a:lnSpc>
              <a:spcBef>
                <a:spcPts val="0"/>
              </a:spcBef>
              <a:spcAft>
                <a:spcPts val="0"/>
              </a:spcAft>
              <a:buClr>
                <a:schemeClr val="lt1"/>
              </a:buClr>
              <a:buSzPts val="1200"/>
              <a:buFont typeface="Fira Code"/>
              <a:buChar char="●"/>
            </a:pPr>
            <a:r>
              <a:rPr lang="en" sz="1200">
                <a:solidFill>
                  <a:schemeClr val="lt1"/>
                </a:solidFill>
                <a:highlight>
                  <a:srgbClr val="D19A66"/>
                </a:highlight>
                <a:latin typeface="Fira Code"/>
                <a:ea typeface="Fira Code"/>
                <a:cs typeface="Fira Code"/>
                <a:sym typeface="Fira Code"/>
              </a:rPr>
              <a:t>E</a:t>
            </a:r>
            <a:r>
              <a:rPr lang="en" sz="1200">
                <a:solidFill>
                  <a:schemeClr val="lt1"/>
                </a:solidFill>
                <a:highlight>
                  <a:srgbClr val="D19A66"/>
                </a:highlight>
                <a:latin typeface="Fira Code"/>
                <a:ea typeface="Fira Code"/>
                <a:cs typeface="Fira Code"/>
                <a:sym typeface="Fira Code"/>
              </a:rPr>
              <a:t>xample.spec.ts and testing tab will appear after playwright/Test has installed.</a:t>
            </a:r>
            <a:endParaRPr sz="1200">
              <a:solidFill>
                <a:schemeClr val="lt1"/>
              </a:solidFill>
              <a:highlight>
                <a:srgbClr val="D19A66"/>
              </a:highlight>
              <a:latin typeface="Fira Code"/>
              <a:ea typeface="Fira Code"/>
              <a:cs typeface="Fira Code"/>
              <a:sym typeface="Fira Cod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6" name="Shape 1256"/>
        <p:cNvGrpSpPr/>
        <p:nvPr/>
      </p:nvGrpSpPr>
      <p:grpSpPr>
        <a:xfrm>
          <a:off x="0" y="0"/>
          <a:ext cx="0" cy="0"/>
          <a:chOff x="0" y="0"/>
          <a:chExt cx="0" cy="0"/>
        </a:xfrm>
      </p:grpSpPr>
      <p:grpSp>
        <p:nvGrpSpPr>
          <p:cNvPr id="1257" name="Google Shape;1257;p46"/>
          <p:cNvGrpSpPr/>
          <p:nvPr/>
        </p:nvGrpSpPr>
        <p:grpSpPr>
          <a:xfrm>
            <a:off x="299286" y="189025"/>
            <a:ext cx="133205" cy="119344"/>
            <a:chOff x="222150" y="185025"/>
            <a:chExt cx="170100" cy="152400"/>
          </a:xfrm>
        </p:grpSpPr>
        <p:cxnSp>
          <p:nvCxnSpPr>
            <p:cNvPr id="1258" name="Google Shape;1258;p4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9" name="Google Shape;1259;p4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60" name="Google Shape;1260;p4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61" name="Google Shape;1261;p46"/>
          <p:cNvGrpSpPr/>
          <p:nvPr/>
        </p:nvGrpSpPr>
        <p:grpSpPr>
          <a:xfrm>
            <a:off x="286625" y="3999999"/>
            <a:ext cx="145867" cy="958251"/>
            <a:chOff x="286625" y="3923799"/>
            <a:chExt cx="145867" cy="958251"/>
          </a:xfrm>
        </p:grpSpPr>
        <p:sp>
          <p:nvSpPr>
            <p:cNvPr id="1262" name="Google Shape;1262;p4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46"/>
            <p:cNvGrpSpPr/>
            <p:nvPr/>
          </p:nvGrpSpPr>
          <p:grpSpPr>
            <a:xfrm>
              <a:off x="298112" y="4342643"/>
              <a:ext cx="110182" cy="126862"/>
              <a:chOff x="281100" y="2027800"/>
              <a:chExt cx="140700" cy="162000"/>
            </a:xfrm>
          </p:grpSpPr>
          <p:sp>
            <p:nvSpPr>
              <p:cNvPr id="1264" name="Google Shape;1264;p4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46"/>
              <p:cNvGrpSpPr/>
              <p:nvPr/>
            </p:nvGrpSpPr>
            <p:grpSpPr>
              <a:xfrm>
                <a:off x="308875" y="2088450"/>
                <a:ext cx="85200" cy="40700"/>
                <a:chOff x="308875" y="2087000"/>
                <a:chExt cx="85200" cy="40700"/>
              </a:xfrm>
            </p:grpSpPr>
            <p:cxnSp>
              <p:nvCxnSpPr>
                <p:cNvPr id="1266" name="Google Shape;1266;p4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7" name="Google Shape;1267;p4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8" name="Google Shape;1268;p46"/>
            <p:cNvGrpSpPr/>
            <p:nvPr/>
          </p:nvGrpSpPr>
          <p:grpSpPr>
            <a:xfrm>
              <a:off x="286625" y="3923799"/>
              <a:ext cx="133200" cy="133200"/>
              <a:chOff x="286625" y="3648899"/>
              <a:chExt cx="133200" cy="133200"/>
            </a:xfrm>
          </p:grpSpPr>
          <p:sp>
            <p:nvSpPr>
              <p:cNvPr id="1269" name="Google Shape;1269;p4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1" name="Google Shape;1271;p46">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272" name="Google Shape;1272;p46"/>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273" name="Google Shape;1273;p46">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7" name="Google Shape;1277;p46"/>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1278" name="Google Shape;1278;p46"/>
          <p:cNvSpPr txBox="1"/>
          <p:nvPr/>
        </p:nvSpPr>
        <p:spPr>
          <a:xfrm>
            <a:off x="1259975" y="169500"/>
            <a:ext cx="6801600" cy="517200"/>
          </a:xfrm>
          <a:prstGeom prst="rect">
            <a:avLst/>
          </a:prstGeom>
          <a:noFill/>
          <a:ln>
            <a:noFill/>
          </a:ln>
        </p:spPr>
        <p:txBody>
          <a:bodyPr anchorCtr="0" anchor="t" bIns="91425" lIns="91425" spcFirstLastPara="1" rIns="91425" wrap="square" tIns="91425">
            <a:spAutoFit/>
          </a:bodyPr>
          <a:lstStyle/>
          <a:p>
            <a:pPr indent="-304800" lvl="0" marL="457200" rtl="0" algn="l">
              <a:lnSpc>
                <a:spcPct val="90000"/>
              </a:lnSpc>
              <a:spcBef>
                <a:spcPts val="0"/>
              </a:spcBef>
              <a:spcAft>
                <a:spcPts val="0"/>
              </a:spcAft>
              <a:buClr>
                <a:schemeClr val="lt1"/>
              </a:buClr>
              <a:buSzPts val="1200"/>
              <a:buFont typeface="Fira Code"/>
              <a:buChar char="●"/>
            </a:pPr>
            <a:r>
              <a:rPr lang="en" sz="1200">
                <a:solidFill>
                  <a:schemeClr val="lt1"/>
                </a:solidFill>
                <a:highlight>
                  <a:srgbClr val="D19A66"/>
                </a:highlight>
                <a:latin typeface="Fira Code"/>
                <a:ea typeface="Fira Code"/>
                <a:cs typeface="Fira Code"/>
                <a:sym typeface="Fira Code"/>
              </a:rPr>
              <a:t>Test sidebar also will appear in VS Code after playwright/Test has successfully installed</a:t>
            </a:r>
            <a:endParaRPr sz="1200">
              <a:solidFill>
                <a:schemeClr val="lt1"/>
              </a:solidFill>
              <a:highlight>
                <a:srgbClr val="D19A66"/>
              </a:highlight>
              <a:latin typeface="Fira Code"/>
              <a:ea typeface="Fira Code"/>
              <a:cs typeface="Fira Code"/>
              <a:sym typeface="Fira Code"/>
            </a:endParaRPr>
          </a:p>
        </p:txBody>
      </p:sp>
      <p:pic>
        <p:nvPicPr>
          <p:cNvPr id="1279" name="Google Shape;1279;p46"/>
          <p:cNvPicPr preferRelativeResize="0"/>
          <p:nvPr/>
        </p:nvPicPr>
        <p:blipFill rotWithShape="1">
          <a:blip r:embed="rId8">
            <a:alphaModFix/>
          </a:blip>
          <a:srcRect b="48903" l="0" r="68764" t="0"/>
          <a:stretch/>
        </p:blipFill>
        <p:spPr>
          <a:xfrm>
            <a:off x="2420975" y="686700"/>
            <a:ext cx="4479600" cy="4122000"/>
          </a:xfrm>
          <a:prstGeom prst="rect">
            <a:avLst/>
          </a:prstGeom>
          <a:noFill/>
          <a:ln>
            <a:noFill/>
          </a:ln>
        </p:spPr>
      </p:pic>
      <p:sp>
        <p:nvSpPr>
          <p:cNvPr id="1280" name="Google Shape;1280;p46"/>
          <p:cNvSpPr/>
          <p:nvPr/>
        </p:nvSpPr>
        <p:spPr>
          <a:xfrm>
            <a:off x="2788650" y="1462500"/>
            <a:ext cx="2255700" cy="2367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6"/>
          <p:cNvSpPr/>
          <p:nvPr/>
        </p:nvSpPr>
        <p:spPr>
          <a:xfrm>
            <a:off x="2404425" y="2739075"/>
            <a:ext cx="384300" cy="2778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59" name="Google Shape;459;p29"/>
          <p:cNvSpPr txBox="1"/>
          <p:nvPr>
            <p:ph idx="2" type="title"/>
          </p:nvPr>
        </p:nvSpPr>
        <p:spPr>
          <a:xfrm>
            <a:off x="12356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60" name="Google Shape;460;p29"/>
          <p:cNvSpPr txBox="1"/>
          <p:nvPr>
            <p:ph idx="1" type="subTitle"/>
          </p:nvPr>
        </p:nvSpPr>
        <p:spPr>
          <a:xfrm>
            <a:off x="213862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playwright</a:t>
            </a:r>
            <a:endParaRPr/>
          </a:p>
        </p:txBody>
      </p:sp>
      <p:sp>
        <p:nvSpPr>
          <p:cNvPr id="461" name="Google Shape;461;p2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462" name="Google Shape;462;p2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63" name="Google Shape;463;p2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Prerequisite, installation, code structure.</a:t>
            </a:r>
            <a:endParaRPr/>
          </a:p>
        </p:txBody>
      </p:sp>
      <p:sp>
        <p:nvSpPr>
          <p:cNvPr id="464" name="Google Shape;464;p29"/>
          <p:cNvSpPr txBox="1"/>
          <p:nvPr>
            <p:ph idx="6" type="title"/>
          </p:nvPr>
        </p:nvSpPr>
        <p:spPr>
          <a:xfrm>
            <a:off x="2138625" y="3017613"/>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CASES</a:t>
            </a:r>
            <a:endParaRPr/>
          </a:p>
        </p:txBody>
      </p:sp>
      <p:sp>
        <p:nvSpPr>
          <p:cNvPr id="465" name="Google Shape;465;p29"/>
          <p:cNvSpPr txBox="1"/>
          <p:nvPr>
            <p:ph idx="7" type="title"/>
          </p:nvPr>
        </p:nvSpPr>
        <p:spPr>
          <a:xfrm>
            <a:off x="1235625" y="3016850"/>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66" name="Google Shape;466;p29"/>
          <p:cNvSpPr txBox="1"/>
          <p:nvPr>
            <p:ph idx="8" type="subTitle"/>
          </p:nvPr>
        </p:nvSpPr>
        <p:spPr>
          <a:xfrm>
            <a:off x="2138625" y="3554663"/>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Run test cases, Coding used</a:t>
            </a:r>
            <a:endParaRPr/>
          </a:p>
        </p:txBody>
      </p:sp>
      <p:sp>
        <p:nvSpPr>
          <p:cNvPr id="467" name="Google Shape;467;p29"/>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468" name="Google Shape;468;p29"/>
          <p:cNvGrpSpPr/>
          <p:nvPr/>
        </p:nvGrpSpPr>
        <p:grpSpPr>
          <a:xfrm>
            <a:off x="299286" y="189025"/>
            <a:ext cx="133205" cy="119344"/>
            <a:chOff x="222150" y="185025"/>
            <a:chExt cx="170100" cy="152400"/>
          </a:xfrm>
        </p:grpSpPr>
        <p:cxnSp>
          <p:nvCxnSpPr>
            <p:cNvPr id="469" name="Google Shape;469;p2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70" name="Google Shape;470;p2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2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472" name="Google Shape;472;p29"/>
          <p:cNvGrpSpPr/>
          <p:nvPr/>
        </p:nvGrpSpPr>
        <p:grpSpPr>
          <a:xfrm>
            <a:off x="286625" y="3999999"/>
            <a:ext cx="145867" cy="958251"/>
            <a:chOff x="286625" y="3923799"/>
            <a:chExt cx="145867" cy="958251"/>
          </a:xfrm>
        </p:grpSpPr>
        <p:sp>
          <p:nvSpPr>
            <p:cNvPr id="473" name="Google Shape;473;p2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29"/>
            <p:cNvGrpSpPr/>
            <p:nvPr/>
          </p:nvGrpSpPr>
          <p:grpSpPr>
            <a:xfrm>
              <a:off x="298112" y="4342643"/>
              <a:ext cx="110182" cy="126862"/>
              <a:chOff x="281100" y="2027800"/>
              <a:chExt cx="140700" cy="162000"/>
            </a:xfrm>
          </p:grpSpPr>
          <p:sp>
            <p:nvSpPr>
              <p:cNvPr id="475" name="Google Shape;475;p2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9"/>
              <p:cNvGrpSpPr/>
              <p:nvPr/>
            </p:nvGrpSpPr>
            <p:grpSpPr>
              <a:xfrm>
                <a:off x="308875" y="2088450"/>
                <a:ext cx="85200" cy="40700"/>
                <a:chOff x="308875" y="2087000"/>
                <a:chExt cx="85200" cy="40700"/>
              </a:xfrm>
            </p:grpSpPr>
            <p:cxnSp>
              <p:nvCxnSpPr>
                <p:cNvPr id="477" name="Google Shape;477;p2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2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479" name="Google Shape;479;p29"/>
            <p:cNvGrpSpPr/>
            <p:nvPr/>
          </p:nvGrpSpPr>
          <p:grpSpPr>
            <a:xfrm>
              <a:off x="286625" y="3923799"/>
              <a:ext cx="133200" cy="133200"/>
              <a:chOff x="286625" y="3648899"/>
              <a:chExt cx="133200" cy="133200"/>
            </a:xfrm>
          </p:grpSpPr>
          <p:sp>
            <p:nvSpPr>
              <p:cNvPr id="480" name="Google Shape;480;p2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 name="Google Shape;482;p29">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483" name="Google Shape;483;p29"/>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484" name="Google Shape;484;p29"/>
          <p:cNvSpPr/>
          <p:nvPr/>
        </p:nvSpPr>
        <p:spPr>
          <a:xfrm>
            <a:off x="18627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85" name="Google Shape;485;p29"/>
          <p:cNvSpPr/>
          <p:nvPr/>
        </p:nvSpPr>
        <p:spPr>
          <a:xfrm>
            <a:off x="1862796" y="38231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86" name="Google Shape;486;p2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87" name="Google Shape;487;p2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29"/>
          <p:cNvGrpSpPr/>
          <p:nvPr/>
        </p:nvGrpSpPr>
        <p:grpSpPr>
          <a:xfrm>
            <a:off x="7819199" y="752550"/>
            <a:ext cx="604800" cy="147600"/>
            <a:chOff x="7688649" y="828750"/>
            <a:chExt cx="604800" cy="147600"/>
          </a:xfrm>
        </p:grpSpPr>
        <p:sp>
          <p:nvSpPr>
            <p:cNvPr id="492" name="Google Shape;492;p2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5" name="Google Shape;495;p29"/>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496" name="Google Shape;496;p29"/>
          <p:cNvSpPr txBox="1"/>
          <p:nvPr/>
        </p:nvSpPr>
        <p:spPr>
          <a:xfrm>
            <a:off x="4443000" y="2948738"/>
            <a:ext cx="1362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4"/>
                </a:solidFill>
                <a:latin typeface="Oswald"/>
                <a:ea typeface="Oswald"/>
                <a:cs typeface="Oswald"/>
                <a:sym typeface="Oswald"/>
              </a:rPr>
              <a:t>/04</a:t>
            </a:r>
            <a:endParaRPr>
              <a:solidFill>
                <a:schemeClr val="accent4"/>
              </a:solidFill>
            </a:endParaRPr>
          </a:p>
        </p:txBody>
      </p:sp>
      <p:sp>
        <p:nvSpPr>
          <p:cNvPr id="497" name="Google Shape;497;p29"/>
          <p:cNvSpPr txBox="1"/>
          <p:nvPr/>
        </p:nvSpPr>
        <p:spPr>
          <a:xfrm>
            <a:off x="5571975" y="30257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/REPORTS</a:t>
            </a:r>
            <a:endParaRPr/>
          </a:p>
        </p:txBody>
      </p:sp>
      <p:sp>
        <p:nvSpPr>
          <p:cNvPr id="498" name="Google Shape;498;p29"/>
          <p:cNvSpPr/>
          <p:nvPr/>
        </p:nvSpPr>
        <p:spPr>
          <a:xfrm>
            <a:off x="5343246" y="38231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99" name="Google Shape;499;p29"/>
          <p:cNvSpPr txBox="1"/>
          <p:nvPr/>
        </p:nvSpPr>
        <p:spPr>
          <a:xfrm>
            <a:off x="5571975" y="36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Test cases reports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grpSp>
        <p:nvGrpSpPr>
          <p:cNvPr id="1286" name="Google Shape;1286;p47"/>
          <p:cNvGrpSpPr/>
          <p:nvPr/>
        </p:nvGrpSpPr>
        <p:grpSpPr>
          <a:xfrm>
            <a:off x="299286" y="189025"/>
            <a:ext cx="133205" cy="119344"/>
            <a:chOff x="222150" y="185025"/>
            <a:chExt cx="170100" cy="152400"/>
          </a:xfrm>
        </p:grpSpPr>
        <p:cxnSp>
          <p:nvCxnSpPr>
            <p:cNvPr id="1287" name="Google Shape;128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88" name="Google Shape;128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89" name="Google Shape;128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0" name="Google Shape;1290;p47"/>
          <p:cNvGrpSpPr/>
          <p:nvPr/>
        </p:nvGrpSpPr>
        <p:grpSpPr>
          <a:xfrm>
            <a:off x="286625" y="3999999"/>
            <a:ext cx="145867" cy="958251"/>
            <a:chOff x="286625" y="3923799"/>
            <a:chExt cx="145867" cy="958251"/>
          </a:xfrm>
        </p:grpSpPr>
        <p:sp>
          <p:nvSpPr>
            <p:cNvPr id="1291" name="Google Shape;1291;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47"/>
            <p:cNvGrpSpPr/>
            <p:nvPr/>
          </p:nvGrpSpPr>
          <p:grpSpPr>
            <a:xfrm>
              <a:off x="298112" y="4342643"/>
              <a:ext cx="110182" cy="126862"/>
              <a:chOff x="281100" y="2027800"/>
              <a:chExt cx="140700" cy="162000"/>
            </a:xfrm>
          </p:grpSpPr>
          <p:sp>
            <p:nvSpPr>
              <p:cNvPr id="1293" name="Google Shape;1293;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47"/>
              <p:cNvGrpSpPr/>
              <p:nvPr/>
            </p:nvGrpSpPr>
            <p:grpSpPr>
              <a:xfrm>
                <a:off x="308875" y="2088450"/>
                <a:ext cx="85200" cy="40700"/>
                <a:chOff x="308875" y="2087000"/>
                <a:chExt cx="85200" cy="40700"/>
              </a:xfrm>
            </p:grpSpPr>
            <p:cxnSp>
              <p:nvCxnSpPr>
                <p:cNvPr id="1295" name="Google Shape;1295;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7" name="Google Shape;1297;p47"/>
            <p:cNvGrpSpPr/>
            <p:nvPr/>
          </p:nvGrpSpPr>
          <p:grpSpPr>
            <a:xfrm>
              <a:off x="286625" y="3923799"/>
              <a:ext cx="133200" cy="133200"/>
              <a:chOff x="286625" y="3648899"/>
              <a:chExt cx="133200" cy="133200"/>
            </a:xfrm>
          </p:grpSpPr>
          <p:sp>
            <p:nvSpPr>
              <p:cNvPr id="1298" name="Google Shape;1298;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0" name="Google Shape;1300;p47">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01" name="Google Shape;1301;p47"/>
          <p:cNvSpPr txBox="1"/>
          <p:nvPr>
            <p:ph type="title"/>
          </p:nvPr>
        </p:nvSpPr>
        <p:spPr>
          <a:xfrm>
            <a:off x="1120163" y="1828738"/>
            <a:ext cx="18303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 File</a:t>
            </a:r>
            <a:endParaRPr/>
          </a:p>
        </p:txBody>
      </p:sp>
      <p:sp>
        <p:nvSpPr>
          <p:cNvPr id="1302" name="Google Shape;1302;p47"/>
          <p:cNvSpPr txBox="1"/>
          <p:nvPr>
            <p:ph idx="2" type="title"/>
          </p:nvPr>
        </p:nvSpPr>
        <p:spPr>
          <a:xfrm>
            <a:off x="3087850" y="1779650"/>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File</a:t>
            </a:r>
            <a:endParaRPr/>
          </a:p>
          <a:p>
            <a:pPr indent="0" lvl="0" marL="0" rtl="0" algn="l">
              <a:spcBef>
                <a:spcPts val="0"/>
              </a:spcBef>
              <a:spcAft>
                <a:spcPts val="0"/>
              </a:spcAft>
              <a:buNone/>
            </a:pPr>
            <a:r>
              <a:rPr lang="en" sz="1000"/>
              <a:t>e.g. playwright.spec.ts</a:t>
            </a:r>
            <a:endParaRPr sz="1000"/>
          </a:p>
        </p:txBody>
      </p:sp>
      <p:sp>
        <p:nvSpPr>
          <p:cNvPr id="1303" name="Google Shape;1303;p47"/>
          <p:cNvSpPr txBox="1"/>
          <p:nvPr>
            <p:ph idx="4" type="title"/>
          </p:nvPr>
        </p:nvSpPr>
        <p:spPr>
          <a:xfrm>
            <a:off x="1127888" y="3627438"/>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Functions</a:t>
            </a:r>
            <a:endParaRPr/>
          </a:p>
        </p:txBody>
      </p:sp>
      <p:sp>
        <p:nvSpPr>
          <p:cNvPr id="1304" name="Google Shape;1304;p47"/>
          <p:cNvSpPr txBox="1"/>
          <p:nvPr>
            <p:ph idx="6" type="title"/>
          </p:nvPr>
        </p:nvSpPr>
        <p:spPr>
          <a:xfrm>
            <a:off x="2764425" y="3627438"/>
            <a:ext cx="18303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a:t>
            </a:r>
            <a:endParaRPr/>
          </a:p>
          <a:p>
            <a:pPr indent="0" lvl="0" marL="0" rtl="0" algn="ctr">
              <a:spcBef>
                <a:spcPts val="0"/>
              </a:spcBef>
              <a:spcAft>
                <a:spcPts val="0"/>
              </a:spcAft>
              <a:buNone/>
            </a:pPr>
            <a:r>
              <a:rPr lang="en"/>
              <a:t>Callback</a:t>
            </a:r>
            <a:endParaRPr/>
          </a:p>
        </p:txBody>
      </p:sp>
      <p:sp>
        <p:nvSpPr>
          <p:cNvPr id="1305" name="Google Shape;1305;p47"/>
          <p:cNvSpPr txBox="1"/>
          <p:nvPr>
            <p:ph idx="8" type="title"/>
          </p:nvPr>
        </p:nvSpPr>
        <p:spPr>
          <a:xfrm>
            <a:off x="4610175" y="1828738"/>
            <a:ext cx="18303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Fixtures</a:t>
            </a:r>
            <a:endParaRPr/>
          </a:p>
        </p:txBody>
      </p:sp>
      <p:sp>
        <p:nvSpPr>
          <p:cNvPr id="1306" name="Google Shape;1306;p47"/>
          <p:cNvSpPr txBox="1"/>
          <p:nvPr>
            <p:ph idx="13" type="title"/>
          </p:nvPr>
        </p:nvSpPr>
        <p:spPr>
          <a:xfrm>
            <a:off x="4533825" y="3627438"/>
            <a:ext cx="18303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/Selectors &amp; Actions</a:t>
            </a:r>
            <a:endParaRPr/>
          </a:p>
        </p:txBody>
      </p:sp>
      <p:sp>
        <p:nvSpPr>
          <p:cNvPr id="1307" name="Google Shape;1307;p47"/>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/PLAYWRIGHT TEST STRUCTURE</a:t>
            </a:r>
            <a:endParaRPr/>
          </a:p>
        </p:txBody>
      </p:sp>
      <p:sp>
        <p:nvSpPr>
          <p:cNvPr id="1308" name="Google Shape;1308;p47"/>
          <p:cNvSpPr/>
          <p:nvPr/>
        </p:nvSpPr>
        <p:spPr>
          <a:xfrm>
            <a:off x="1009721" y="2198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09" name="Google Shape;1309;p47"/>
          <p:cNvSpPr/>
          <p:nvPr/>
        </p:nvSpPr>
        <p:spPr>
          <a:xfrm>
            <a:off x="1028771" y="385751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10" name="Google Shape;1310;p47"/>
          <p:cNvSpPr/>
          <p:nvPr/>
        </p:nvSpPr>
        <p:spPr>
          <a:xfrm>
            <a:off x="2950471" y="2198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11" name="Google Shape;1311;p47"/>
          <p:cNvSpPr/>
          <p:nvPr/>
        </p:nvSpPr>
        <p:spPr>
          <a:xfrm>
            <a:off x="2980996" y="385751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12" name="Google Shape;1312;p47"/>
          <p:cNvSpPr/>
          <p:nvPr/>
        </p:nvSpPr>
        <p:spPr>
          <a:xfrm>
            <a:off x="4533834" y="2198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13" name="Google Shape;1313;p47"/>
          <p:cNvSpPr/>
          <p:nvPr/>
        </p:nvSpPr>
        <p:spPr>
          <a:xfrm>
            <a:off x="4533821" y="385751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14" name="Google Shape;1314;p4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47"/>
          <p:cNvGrpSpPr/>
          <p:nvPr/>
        </p:nvGrpSpPr>
        <p:grpSpPr>
          <a:xfrm>
            <a:off x="7819199" y="752550"/>
            <a:ext cx="604800" cy="147600"/>
            <a:chOff x="7688649" y="828750"/>
            <a:chExt cx="604800" cy="147600"/>
          </a:xfrm>
        </p:grpSpPr>
        <p:sp>
          <p:nvSpPr>
            <p:cNvPr id="1319" name="Google Shape;1319;p4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2" name="Google Shape;1322;p47"/>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323" name="Google Shape;1323;p47"/>
          <p:cNvSpPr/>
          <p:nvPr/>
        </p:nvSpPr>
        <p:spPr>
          <a:xfrm>
            <a:off x="6364146" y="2198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24" name="Google Shape;1324;p47"/>
          <p:cNvSpPr txBox="1"/>
          <p:nvPr>
            <p:ph idx="8" type="title"/>
          </p:nvPr>
        </p:nvSpPr>
        <p:spPr>
          <a:xfrm>
            <a:off x="6593700" y="1779663"/>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Hooks</a:t>
            </a:r>
            <a:endParaRPr/>
          </a:p>
        </p:txBody>
      </p:sp>
      <p:sp>
        <p:nvSpPr>
          <p:cNvPr id="1325" name="Google Shape;1325;p47"/>
          <p:cNvSpPr/>
          <p:nvPr/>
        </p:nvSpPr>
        <p:spPr>
          <a:xfrm>
            <a:off x="6440471" y="385751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326" name="Google Shape;1326;p47"/>
          <p:cNvSpPr txBox="1"/>
          <p:nvPr>
            <p:ph idx="8" type="title"/>
          </p:nvPr>
        </p:nvSpPr>
        <p:spPr>
          <a:xfrm>
            <a:off x="6593150" y="3627425"/>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/Assertions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0" name="Shape 1330"/>
        <p:cNvGrpSpPr/>
        <p:nvPr/>
      </p:nvGrpSpPr>
      <p:grpSpPr>
        <a:xfrm>
          <a:off x="0" y="0"/>
          <a:ext cx="0" cy="0"/>
          <a:chOff x="0" y="0"/>
          <a:chExt cx="0" cy="0"/>
        </a:xfrm>
      </p:grpSpPr>
      <p:grpSp>
        <p:nvGrpSpPr>
          <p:cNvPr id="1331" name="Google Shape;1331;p48"/>
          <p:cNvGrpSpPr/>
          <p:nvPr/>
        </p:nvGrpSpPr>
        <p:grpSpPr>
          <a:xfrm>
            <a:off x="299286" y="189025"/>
            <a:ext cx="133205" cy="119344"/>
            <a:chOff x="222150" y="185025"/>
            <a:chExt cx="170100" cy="152400"/>
          </a:xfrm>
        </p:grpSpPr>
        <p:cxnSp>
          <p:nvCxnSpPr>
            <p:cNvPr id="1332" name="Google Shape;1332;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33" name="Google Shape;1333;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34" name="Google Shape;1334;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35" name="Google Shape;1335;p48"/>
          <p:cNvGrpSpPr/>
          <p:nvPr/>
        </p:nvGrpSpPr>
        <p:grpSpPr>
          <a:xfrm>
            <a:off x="286625" y="3999999"/>
            <a:ext cx="145867" cy="958251"/>
            <a:chOff x="286625" y="3923799"/>
            <a:chExt cx="145867" cy="958251"/>
          </a:xfrm>
        </p:grpSpPr>
        <p:sp>
          <p:nvSpPr>
            <p:cNvPr id="1336" name="Google Shape;1336;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48"/>
            <p:cNvGrpSpPr/>
            <p:nvPr/>
          </p:nvGrpSpPr>
          <p:grpSpPr>
            <a:xfrm>
              <a:off x="298112" y="4342643"/>
              <a:ext cx="110182" cy="126862"/>
              <a:chOff x="281100" y="2027800"/>
              <a:chExt cx="140700" cy="162000"/>
            </a:xfrm>
          </p:grpSpPr>
          <p:sp>
            <p:nvSpPr>
              <p:cNvPr id="1338" name="Google Shape;1338;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48"/>
              <p:cNvGrpSpPr/>
              <p:nvPr/>
            </p:nvGrpSpPr>
            <p:grpSpPr>
              <a:xfrm>
                <a:off x="308875" y="2088450"/>
                <a:ext cx="85200" cy="40700"/>
                <a:chOff x="308875" y="2087000"/>
                <a:chExt cx="85200" cy="40700"/>
              </a:xfrm>
            </p:grpSpPr>
            <p:cxnSp>
              <p:nvCxnSpPr>
                <p:cNvPr id="1340" name="Google Shape;1340;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42" name="Google Shape;1342;p48"/>
            <p:cNvGrpSpPr/>
            <p:nvPr/>
          </p:nvGrpSpPr>
          <p:grpSpPr>
            <a:xfrm>
              <a:off x="286625" y="3923799"/>
              <a:ext cx="133200" cy="133200"/>
              <a:chOff x="286625" y="3648899"/>
              <a:chExt cx="133200" cy="133200"/>
            </a:xfrm>
          </p:grpSpPr>
          <p:sp>
            <p:nvSpPr>
              <p:cNvPr id="1343" name="Google Shape;1343;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5" name="Google Shape;1345;p48">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346" name="Google Shape;1346;p48"/>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347" name="Google Shape;1347;p48">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48"/>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1352" name="Google Shape;1352;p48"/>
          <p:cNvSpPr txBox="1"/>
          <p:nvPr>
            <p:ph idx="4294967295" type="title"/>
          </p:nvPr>
        </p:nvSpPr>
        <p:spPr>
          <a:xfrm>
            <a:off x="897125" y="21900"/>
            <a:ext cx="39366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 File</a:t>
            </a:r>
            <a:endParaRPr/>
          </a:p>
        </p:txBody>
      </p:sp>
      <p:cxnSp>
        <p:nvCxnSpPr>
          <p:cNvPr id="1353" name="Google Shape;1353;p48"/>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pic>
        <p:nvPicPr>
          <p:cNvPr id="1354" name="Google Shape;1354;p48"/>
          <p:cNvPicPr preferRelativeResize="0"/>
          <p:nvPr/>
        </p:nvPicPr>
        <p:blipFill rotWithShape="1">
          <a:blip r:embed="rId8">
            <a:alphaModFix/>
          </a:blip>
          <a:srcRect b="23271" l="32704" r="37971" t="34325"/>
          <a:stretch/>
        </p:blipFill>
        <p:spPr>
          <a:xfrm>
            <a:off x="2038986" y="633900"/>
            <a:ext cx="5066026" cy="4118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8" name="Shape 1358"/>
        <p:cNvGrpSpPr/>
        <p:nvPr/>
      </p:nvGrpSpPr>
      <p:grpSpPr>
        <a:xfrm>
          <a:off x="0" y="0"/>
          <a:ext cx="0" cy="0"/>
          <a:chOff x="0" y="0"/>
          <a:chExt cx="0" cy="0"/>
        </a:xfrm>
      </p:grpSpPr>
      <p:grpSp>
        <p:nvGrpSpPr>
          <p:cNvPr id="1359" name="Google Shape;1359;p49"/>
          <p:cNvGrpSpPr/>
          <p:nvPr/>
        </p:nvGrpSpPr>
        <p:grpSpPr>
          <a:xfrm>
            <a:off x="299286" y="189025"/>
            <a:ext cx="133205" cy="119344"/>
            <a:chOff x="222150" y="185025"/>
            <a:chExt cx="170100" cy="152400"/>
          </a:xfrm>
        </p:grpSpPr>
        <p:cxnSp>
          <p:nvCxnSpPr>
            <p:cNvPr id="1360" name="Google Shape;1360;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61" name="Google Shape;1361;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62" name="Google Shape;1362;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63" name="Google Shape;1363;p49"/>
          <p:cNvGrpSpPr/>
          <p:nvPr/>
        </p:nvGrpSpPr>
        <p:grpSpPr>
          <a:xfrm>
            <a:off x="286625" y="3999999"/>
            <a:ext cx="145867" cy="958251"/>
            <a:chOff x="286625" y="3923799"/>
            <a:chExt cx="145867" cy="958251"/>
          </a:xfrm>
        </p:grpSpPr>
        <p:sp>
          <p:nvSpPr>
            <p:cNvPr id="1364" name="Google Shape;1364;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49"/>
            <p:cNvGrpSpPr/>
            <p:nvPr/>
          </p:nvGrpSpPr>
          <p:grpSpPr>
            <a:xfrm>
              <a:off x="298112" y="4342643"/>
              <a:ext cx="110182" cy="126862"/>
              <a:chOff x="281100" y="2027800"/>
              <a:chExt cx="140700" cy="162000"/>
            </a:xfrm>
          </p:grpSpPr>
          <p:sp>
            <p:nvSpPr>
              <p:cNvPr id="1366" name="Google Shape;1366;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49"/>
              <p:cNvGrpSpPr/>
              <p:nvPr/>
            </p:nvGrpSpPr>
            <p:grpSpPr>
              <a:xfrm>
                <a:off x="308875" y="2088450"/>
                <a:ext cx="85200" cy="40700"/>
                <a:chOff x="308875" y="2087000"/>
                <a:chExt cx="85200" cy="40700"/>
              </a:xfrm>
            </p:grpSpPr>
            <p:cxnSp>
              <p:nvCxnSpPr>
                <p:cNvPr id="1368" name="Google Shape;1368;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9" name="Google Shape;1369;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70" name="Google Shape;1370;p49"/>
            <p:cNvGrpSpPr/>
            <p:nvPr/>
          </p:nvGrpSpPr>
          <p:grpSpPr>
            <a:xfrm>
              <a:off x="286625" y="3923799"/>
              <a:ext cx="133200" cy="133200"/>
              <a:chOff x="286625" y="3648899"/>
              <a:chExt cx="133200" cy="133200"/>
            </a:xfrm>
          </p:grpSpPr>
          <p:sp>
            <p:nvSpPr>
              <p:cNvPr id="1371" name="Google Shape;1371;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3" name="Google Shape;1373;p49">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374" name="Google Shape;1374;p49"/>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375" name="Google Shape;1375;p49">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9" name="Google Shape;1379;p49"/>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1380" name="Google Shape;1380;p49"/>
          <p:cNvSpPr txBox="1"/>
          <p:nvPr>
            <p:ph idx="4294967295" type="title"/>
          </p:nvPr>
        </p:nvSpPr>
        <p:spPr>
          <a:xfrm>
            <a:off x="897122" y="21900"/>
            <a:ext cx="27219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File</a:t>
            </a:r>
            <a:endParaRPr/>
          </a:p>
        </p:txBody>
      </p:sp>
      <p:pic>
        <p:nvPicPr>
          <p:cNvPr id="1381" name="Google Shape;1381;p49"/>
          <p:cNvPicPr preferRelativeResize="0"/>
          <p:nvPr/>
        </p:nvPicPr>
        <p:blipFill rotWithShape="1">
          <a:blip r:embed="rId8">
            <a:alphaModFix/>
          </a:blip>
          <a:srcRect b="50855" l="0" r="64103" t="0"/>
          <a:stretch/>
        </p:blipFill>
        <p:spPr>
          <a:xfrm>
            <a:off x="1762625" y="633900"/>
            <a:ext cx="5277300" cy="4063500"/>
          </a:xfrm>
          <a:prstGeom prst="rect">
            <a:avLst/>
          </a:prstGeom>
          <a:noFill/>
          <a:ln>
            <a:noFill/>
          </a:ln>
        </p:spPr>
      </p:pic>
      <p:cxnSp>
        <p:nvCxnSpPr>
          <p:cNvPr id="1382" name="Google Shape;1382;p49"/>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sp>
        <p:nvSpPr>
          <p:cNvPr id="1383" name="Google Shape;1383;p49"/>
          <p:cNvSpPr txBox="1"/>
          <p:nvPr/>
        </p:nvSpPr>
        <p:spPr>
          <a:xfrm>
            <a:off x="1259975" y="4461000"/>
            <a:ext cx="6801600" cy="5727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chemeClr val="lt1"/>
              </a:buClr>
              <a:buSzPts val="1400"/>
              <a:buFont typeface="Fira Code"/>
              <a:buChar char="●"/>
            </a:pPr>
            <a:r>
              <a:rPr lang="en">
                <a:solidFill>
                  <a:schemeClr val="lt1"/>
                </a:solidFill>
                <a:highlight>
                  <a:srgbClr val="D19A66"/>
                </a:highlight>
                <a:latin typeface="Fira Code"/>
                <a:ea typeface="Fira Code"/>
                <a:cs typeface="Fira Code"/>
                <a:sym typeface="Fira Code"/>
              </a:rPr>
              <a:t>Test file is a file that has .spec syntax on its name. E.g. playwright.spec.js</a:t>
            </a:r>
            <a:r>
              <a:rPr lang="en">
                <a:highlight>
                  <a:srgbClr val="D19A66"/>
                </a:highlight>
                <a:latin typeface="Fira Code"/>
                <a:ea typeface="Fira Code"/>
                <a:cs typeface="Fira Code"/>
                <a:sym typeface="Fira Code"/>
              </a:rPr>
              <a:t> </a:t>
            </a:r>
            <a:endParaRPr>
              <a:solidFill>
                <a:schemeClr val="lt1"/>
              </a:solidFill>
              <a:highlight>
                <a:srgbClr val="D19A66"/>
              </a:highlight>
              <a:latin typeface="Fira Code"/>
              <a:ea typeface="Fira Code"/>
              <a:cs typeface="Fira Code"/>
              <a:sym typeface="Fira Cod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50"/>
          <p:cNvGrpSpPr/>
          <p:nvPr/>
        </p:nvGrpSpPr>
        <p:grpSpPr>
          <a:xfrm>
            <a:off x="299286" y="189025"/>
            <a:ext cx="133205" cy="119344"/>
            <a:chOff x="222150" y="185025"/>
            <a:chExt cx="170100" cy="152400"/>
          </a:xfrm>
        </p:grpSpPr>
        <p:cxnSp>
          <p:nvCxnSpPr>
            <p:cNvPr id="1389" name="Google Shape;1389;p5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90" name="Google Shape;1390;p5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91" name="Google Shape;1391;p5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92" name="Google Shape;1392;p50"/>
          <p:cNvGrpSpPr/>
          <p:nvPr/>
        </p:nvGrpSpPr>
        <p:grpSpPr>
          <a:xfrm>
            <a:off x="286625" y="3999999"/>
            <a:ext cx="145867" cy="958251"/>
            <a:chOff x="286625" y="3923799"/>
            <a:chExt cx="145867" cy="958251"/>
          </a:xfrm>
        </p:grpSpPr>
        <p:sp>
          <p:nvSpPr>
            <p:cNvPr id="1393" name="Google Shape;1393;p5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50"/>
            <p:cNvGrpSpPr/>
            <p:nvPr/>
          </p:nvGrpSpPr>
          <p:grpSpPr>
            <a:xfrm>
              <a:off x="298112" y="4342643"/>
              <a:ext cx="110182" cy="126862"/>
              <a:chOff x="281100" y="2027800"/>
              <a:chExt cx="140700" cy="162000"/>
            </a:xfrm>
          </p:grpSpPr>
          <p:sp>
            <p:nvSpPr>
              <p:cNvPr id="1395" name="Google Shape;1395;p5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50"/>
              <p:cNvGrpSpPr/>
              <p:nvPr/>
            </p:nvGrpSpPr>
            <p:grpSpPr>
              <a:xfrm>
                <a:off x="308875" y="2088450"/>
                <a:ext cx="85200" cy="40700"/>
                <a:chOff x="308875" y="2087000"/>
                <a:chExt cx="85200" cy="40700"/>
              </a:xfrm>
            </p:grpSpPr>
            <p:cxnSp>
              <p:nvCxnSpPr>
                <p:cNvPr id="1397" name="Google Shape;1397;p5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5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99" name="Google Shape;1399;p50"/>
            <p:cNvGrpSpPr/>
            <p:nvPr/>
          </p:nvGrpSpPr>
          <p:grpSpPr>
            <a:xfrm>
              <a:off x="286625" y="3923799"/>
              <a:ext cx="133200" cy="133200"/>
              <a:chOff x="286625" y="3648899"/>
              <a:chExt cx="133200" cy="133200"/>
            </a:xfrm>
          </p:grpSpPr>
          <p:sp>
            <p:nvSpPr>
              <p:cNvPr id="1400" name="Google Shape;1400;p5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2" name="Google Shape;1402;p50">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03" name="Google Shape;1403;p5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Fixtures</a:t>
            </a:r>
            <a:endParaRPr/>
          </a:p>
        </p:txBody>
      </p:sp>
      <p:sp>
        <p:nvSpPr>
          <p:cNvPr id="1404" name="Google Shape;1404;p50"/>
          <p:cNvSpPr txBox="1"/>
          <p:nvPr>
            <p:ph idx="1" type="body"/>
          </p:nvPr>
        </p:nvSpPr>
        <p:spPr>
          <a:xfrm>
            <a:off x="720000" y="1328850"/>
            <a:ext cx="7704000" cy="3210900"/>
          </a:xfrm>
          <a:prstGeom prst="rect">
            <a:avLst/>
          </a:prstGeom>
        </p:spPr>
        <p:txBody>
          <a:bodyPr anchorCtr="0" anchor="ctr" bIns="91425" lIns="91425" spcFirstLastPara="1" rIns="91425" wrap="square" tIns="91425">
            <a:noAutofit/>
          </a:bodyPr>
          <a:lstStyle/>
          <a:p>
            <a:pPr indent="-330200" lvl="0" marL="457200" rtl="0" algn="l">
              <a:lnSpc>
                <a:spcPct val="90000"/>
              </a:lnSpc>
              <a:spcBef>
                <a:spcPts val="0"/>
              </a:spcBef>
              <a:spcAft>
                <a:spcPts val="0"/>
              </a:spcAft>
              <a:buClr>
                <a:schemeClr val="lt1"/>
              </a:buClr>
              <a:buSzPts val="1600"/>
              <a:buChar char="●"/>
            </a:pPr>
            <a:r>
              <a:rPr lang="en" sz="1600">
                <a:solidFill>
                  <a:schemeClr val="lt1"/>
                </a:solidFill>
              </a:rPr>
              <a:t>Fixtures are objects that are created for each test run. </a:t>
            </a:r>
            <a:endParaRPr sz="1600">
              <a:solidFill>
                <a:schemeClr val="lt1"/>
              </a:solidFill>
            </a:endParaRPr>
          </a:p>
          <a:p>
            <a:pPr indent="-50800" lvl="0" marL="228600" rtl="0" algn="l">
              <a:lnSpc>
                <a:spcPct val="90000"/>
              </a:lnSpc>
              <a:spcBef>
                <a:spcPts val="1000"/>
              </a:spcBef>
              <a:spcAft>
                <a:spcPts val="0"/>
              </a:spcAft>
              <a:buNone/>
            </a:pPr>
            <a:r>
              <a:t/>
            </a:r>
            <a:endParaRPr sz="1600">
              <a:solidFill>
                <a:schemeClr val="lt1"/>
              </a:solidFill>
            </a:endParaRPr>
          </a:p>
          <a:p>
            <a:pPr indent="-330200" lvl="0" marL="457200" rtl="0" algn="l">
              <a:lnSpc>
                <a:spcPct val="90000"/>
              </a:lnSpc>
              <a:spcBef>
                <a:spcPts val="1000"/>
              </a:spcBef>
              <a:spcAft>
                <a:spcPts val="0"/>
              </a:spcAft>
              <a:buClr>
                <a:schemeClr val="lt1"/>
              </a:buClr>
              <a:buSzPts val="1600"/>
              <a:buChar char="●"/>
            </a:pPr>
            <a:r>
              <a:rPr lang="en" sz="1600">
                <a:solidFill>
                  <a:schemeClr val="lt1"/>
                </a:solidFill>
              </a:rPr>
              <a:t>Playwright Test comes loaded with those fixtures, and you can add your own fixtures as well. </a:t>
            </a:r>
            <a:endParaRPr sz="1600">
              <a:solidFill>
                <a:schemeClr val="lt1"/>
              </a:solidFill>
            </a:endParaRPr>
          </a:p>
          <a:p>
            <a:pPr indent="-50800" lvl="0" marL="228600" rtl="0" algn="l">
              <a:lnSpc>
                <a:spcPct val="90000"/>
              </a:lnSpc>
              <a:spcBef>
                <a:spcPts val="1000"/>
              </a:spcBef>
              <a:spcAft>
                <a:spcPts val="0"/>
              </a:spcAft>
              <a:buNone/>
            </a:pPr>
            <a:r>
              <a:t/>
            </a:r>
            <a:endParaRPr sz="1600">
              <a:solidFill>
                <a:schemeClr val="lt1"/>
              </a:solidFill>
            </a:endParaRPr>
          </a:p>
          <a:p>
            <a:pPr indent="-330200" lvl="0" marL="457200" rtl="0" algn="l">
              <a:lnSpc>
                <a:spcPct val="90000"/>
              </a:lnSpc>
              <a:spcBef>
                <a:spcPts val="1000"/>
              </a:spcBef>
              <a:spcAft>
                <a:spcPts val="0"/>
              </a:spcAft>
              <a:buClr>
                <a:schemeClr val="lt1"/>
              </a:buClr>
              <a:buSzPts val="1600"/>
              <a:buChar char="●"/>
            </a:pPr>
            <a:r>
              <a:rPr lang="en" sz="1600">
                <a:solidFill>
                  <a:schemeClr val="lt1"/>
                </a:solidFill>
              </a:rPr>
              <a:t>When running tests, Playwright Test looks at each test declaration, analyses the set of fixtures the test needs and prepares those fixtures specifically for the test.</a:t>
            </a:r>
            <a:endParaRPr sz="16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405" name="Google Shape;1405;p5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50"/>
          <p:cNvGrpSpPr/>
          <p:nvPr/>
        </p:nvGrpSpPr>
        <p:grpSpPr>
          <a:xfrm>
            <a:off x="7819199" y="752550"/>
            <a:ext cx="604800" cy="147600"/>
            <a:chOff x="7688649" y="828750"/>
            <a:chExt cx="604800" cy="147600"/>
          </a:xfrm>
        </p:grpSpPr>
        <p:sp>
          <p:nvSpPr>
            <p:cNvPr id="1410" name="Google Shape;1410;p5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3" name="Google Shape;1413;p50"/>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grpSp>
        <p:nvGrpSpPr>
          <p:cNvPr id="1418" name="Google Shape;1418;p51"/>
          <p:cNvGrpSpPr/>
          <p:nvPr/>
        </p:nvGrpSpPr>
        <p:grpSpPr>
          <a:xfrm>
            <a:off x="299286" y="189025"/>
            <a:ext cx="133205" cy="119344"/>
            <a:chOff x="222150" y="185025"/>
            <a:chExt cx="170100" cy="152400"/>
          </a:xfrm>
        </p:grpSpPr>
        <p:cxnSp>
          <p:nvCxnSpPr>
            <p:cNvPr id="1419" name="Google Shape;1419;p5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0" name="Google Shape;1420;p5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1" name="Google Shape;1421;p5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2" name="Google Shape;1422;p51"/>
          <p:cNvGrpSpPr/>
          <p:nvPr/>
        </p:nvGrpSpPr>
        <p:grpSpPr>
          <a:xfrm>
            <a:off x="286625" y="3999999"/>
            <a:ext cx="145867" cy="958251"/>
            <a:chOff x="286625" y="3923799"/>
            <a:chExt cx="145867" cy="958251"/>
          </a:xfrm>
        </p:grpSpPr>
        <p:sp>
          <p:nvSpPr>
            <p:cNvPr id="1423" name="Google Shape;1423;p5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51"/>
            <p:cNvGrpSpPr/>
            <p:nvPr/>
          </p:nvGrpSpPr>
          <p:grpSpPr>
            <a:xfrm>
              <a:off x="298112" y="4342643"/>
              <a:ext cx="110182" cy="126862"/>
              <a:chOff x="281100" y="2027800"/>
              <a:chExt cx="140700" cy="162000"/>
            </a:xfrm>
          </p:grpSpPr>
          <p:sp>
            <p:nvSpPr>
              <p:cNvPr id="1425" name="Google Shape;1425;p5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51"/>
              <p:cNvGrpSpPr/>
              <p:nvPr/>
            </p:nvGrpSpPr>
            <p:grpSpPr>
              <a:xfrm>
                <a:off x="308875" y="2088450"/>
                <a:ext cx="85200" cy="40700"/>
                <a:chOff x="308875" y="2087000"/>
                <a:chExt cx="85200" cy="40700"/>
              </a:xfrm>
            </p:grpSpPr>
            <p:cxnSp>
              <p:nvCxnSpPr>
                <p:cNvPr id="1427" name="Google Shape;1427;p5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5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29" name="Google Shape;1429;p51"/>
            <p:cNvGrpSpPr/>
            <p:nvPr/>
          </p:nvGrpSpPr>
          <p:grpSpPr>
            <a:xfrm>
              <a:off x="286625" y="3923799"/>
              <a:ext cx="133200" cy="133200"/>
              <a:chOff x="286625" y="3648899"/>
              <a:chExt cx="133200" cy="133200"/>
            </a:xfrm>
          </p:grpSpPr>
          <p:sp>
            <p:nvSpPr>
              <p:cNvPr id="1430" name="Google Shape;1430;p5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2" name="Google Shape;1432;p5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p51"/>
          <p:cNvGrpSpPr/>
          <p:nvPr/>
        </p:nvGrpSpPr>
        <p:grpSpPr>
          <a:xfrm>
            <a:off x="7819199" y="752550"/>
            <a:ext cx="604800" cy="147600"/>
            <a:chOff x="7688649" y="828750"/>
            <a:chExt cx="604800" cy="147600"/>
          </a:xfrm>
        </p:grpSpPr>
        <p:sp>
          <p:nvSpPr>
            <p:cNvPr id="1437" name="Google Shape;1437;p5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0" name="Google Shape;1440;p51"/>
          <p:cNvPicPr preferRelativeResize="0"/>
          <p:nvPr/>
        </p:nvPicPr>
        <p:blipFill>
          <a:blip r:embed="rId5">
            <a:alphaModFix/>
          </a:blip>
          <a:stretch>
            <a:fillRect/>
          </a:stretch>
        </p:blipFill>
        <p:spPr>
          <a:xfrm>
            <a:off x="835775" y="115800"/>
            <a:ext cx="424200" cy="424200"/>
          </a:xfrm>
          <a:prstGeom prst="rect">
            <a:avLst/>
          </a:prstGeom>
          <a:noFill/>
          <a:ln>
            <a:noFill/>
          </a:ln>
        </p:spPr>
      </p:pic>
      <p:sp>
        <p:nvSpPr>
          <p:cNvPr id="1441" name="Google Shape;1441;p51"/>
          <p:cNvSpPr txBox="1"/>
          <p:nvPr>
            <p:ph idx="4294967295" type="title"/>
          </p:nvPr>
        </p:nvSpPr>
        <p:spPr>
          <a:xfrm>
            <a:off x="897123" y="21900"/>
            <a:ext cx="31680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Fixtures</a:t>
            </a:r>
            <a:endParaRPr/>
          </a:p>
        </p:txBody>
      </p:sp>
      <p:sp>
        <p:nvSpPr>
          <p:cNvPr id="1442" name="Google Shape;1442;p51"/>
          <p:cNvSpPr/>
          <p:nvPr/>
        </p:nvSpPr>
        <p:spPr>
          <a:xfrm>
            <a:off x="714575" y="1970650"/>
            <a:ext cx="7709400" cy="26559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1" lang="en" sz="1400" u="none" cap="none" strike="noStrike">
                <a:solidFill>
                  <a:srgbClr val="BD93F9"/>
                </a:solidFill>
                <a:latin typeface="JetBrains Mono"/>
                <a:ea typeface="JetBrains Mono"/>
                <a:cs typeface="JetBrains Mono"/>
                <a:sym typeface="JetBrains Mono"/>
              </a:rPr>
              <a:t>const</a:t>
            </a:r>
            <a:r>
              <a:rPr b="0" i="0" lang="en" sz="1400" u="none" cap="none" strike="noStrike">
                <a:solidFill>
                  <a:srgbClr val="F8F8F2"/>
                </a:solidFill>
                <a:latin typeface="JetBrains Mono"/>
                <a:ea typeface="JetBrains Mono"/>
                <a:cs typeface="JetBrains Mono"/>
                <a:sym typeface="JetBrains Mono"/>
              </a:rPr>
              <a:t> { webkit } = </a:t>
            </a:r>
            <a:r>
              <a:rPr b="0" i="0" lang="en" sz="1400" u="none" cap="none" strike="noStrike">
                <a:solidFill>
                  <a:srgbClr val="50FA7B"/>
                </a:solidFill>
                <a:latin typeface="JetBrains Mono"/>
                <a:ea typeface="JetBrains Mono"/>
                <a:cs typeface="JetBrains Mono"/>
                <a:sym typeface="JetBrains Mono"/>
              </a:rPr>
              <a:t>require</a:t>
            </a:r>
            <a:r>
              <a:rPr b="0" i="0" lang="en" sz="1400" u="none" cap="none" strike="noStrike">
                <a:solidFill>
                  <a:srgbClr val="F8F8F2"/>
                </a:solidFill>
                <a:latin typeface="JetBrains Mono"/>
                <a:ea typeface="JetBrains Mono"/>
                <a:cs typeface="JetBrains Mono"/>
                <a:sym typeface="JetBrains Mono"/>
              </a:rPr>
              <a:t>(</a:t>
            </a:r>
            <a:r>
              <a:rPr b="0" i="0" lang="en" sz="1400" u="none" cap="none" strike="noStrike">
                <a:solidFill>
                  <a:srgbClr val="FF79C6"/>
                </a:solidFill>
                <a:latin typeface="JetBrains Mono"/>
                <a:ea typeface="JetBrains Mono"/>
                <a:cs typeface="JetBrains Mono"/>
                <a:sym typeface="JetBrains Mono"/>
              </a:rPr>
              <a:t>'playwright'</a:t>
            </a:r>
            <a:r>
              <a:rPr b="0" i="0" lang="en" sz="1400" u="none" cap="none" strike="noStrike">
                <a:solidFill>
                  <a:srgbClr val="F8F8F2"/>
                </a:solidFill>
                <a:latin typeface="JetBrains Mono"/>
                <a:ea typeface="JetBrains Mono"/>
                <a:cs typeface="JetBrains Mono"/>
                <a:sym typeface="JetBrains Mono"/>
              </a:rPr>
              <a:t>); </a:t>
            </a:r>
            <a:r>
              <a:rPr b="0" i="0" lang="en" sz="1400" u="none" cap="none" strike="noStrike">
                <a:solidFill>
                  <a:srgbClr val="6272A4"/>
                </a:solidFill>
                <a:latin typeface="JetBrains Mono"/>
                <a:ea typeface="JetBrains Mono"/>
                <a:cs typeface="JetBrains Mono"/>
                <a:sym typeface="JetBrains Mono"/>
              </a:rPr>
              <a:t>// Or 'chromium' or 'firefox'.</a:t>
            </a:r>
            <a:br>
              <a:rPr b="0" i="0" lang="en" sz="1400" u="none" cap="none" strike="noStrike">
                <a:solidFill>
                  <a:srgbClr val="F8F8F2"/>
                </a:solidFill>
                <a:latin typeface="JetBrains Mono"/>
                <a:ea typeface="JetBrains Mono"/>
                <a:cs typeface="JetBrains Mono"/>
                <a:sym typeface="JetBrains Mono"/>
              </a:rPr>
            </a:br>
            <a:br>
              <a:rPr b="0" i="0" lang="en" sz="1400" u="none" cap="none" strike="noStrike">
                <a:solidFill>
                  <a:srgbClr val="F8F8F2"/>
                </a:solidFill>
                <a:latin typeface="JetBrains Mono"/>
                <a:ea typeface="JetBrains Mono"/>
                <a:cs typeface="JetBrains Mono"/>
                <a:sym typeface="JetBrains Mono"/>
              </a:rPr>
            </a:br>
            <a:r>
              <a:rPr b="0" i="0" lang="en" sz="1400" u="none" cap="none" strike="noStrike">
                <a:solidFill>
                  <a:srgbClr val="F8F8F2"/>
                </a:solidFill>
                <a:latin typeface="JetBrains Mono"/>
                <a:ea typeface="JetBrains Mono"/>
                <a:cs typeface="JetBrains Mono"/>
                <a:sym typeface="JetBrains Mono"/>
              </a:rPr>
              <a:t>(</a:t>
            </a:r>
            <a:r>
              <a:rPr b="0" i="1" lang="en" sz="1400" u="none" cap="none" strike="noStrike">
                <a:solidFill>
                  <a:srgbClr val="BD93F9"/>
                </a:solidFill>
                <a:latin typeface="JetBrains Mono"/>
                <a:ea typeface="JetBrains Mono"/>
                <a:cs typeface="JetBrains Mono"/>
                <a:sym typeface="JetBrains Mono"/>
              </a:rPr>
              <a:t>async</a:t>
            </a:r>
            <a:r>
              <a:rPr b="0" i="0" lang="en" sz="1400" u="none" cap="none" strike="noStrike">
                <a:solidFill>
                  <a:srgbClr val="F8F8F2"/>
                </a:solidFill>
                <a:latin typeface="JetBrains Mono"/>
                <a:ea typeface="JetBrains Mono"/>
                <a:cs typeface="JetBrains Mono"/>
                <a:sym typeface="JetBrains Mono"/>
              </a:rPr>
              <a:t> () =&gt; {</a:t>
            </a:r>
            <a:br>
              <a:rPr b="0" i="0" lang="en" sz="1400" u="none" cap="none" strike="noStrike">
                <a:solidFill>
                  <a:srgbClr val="F8F8F2"/>
                </a:solidFill>
                <a:latin typeface="JetBrains Mono"/>
                <a:ea typeface="JetBrains Mono"/>
                <a:cs typeface="JetBrains Mono"/>
                <a:sym typeface="JetBrains Mono"/>
              </a:rPr>
            </a:br>
            <a:r>
              <a:rPr b="0" i="1" lang="en" sz="1400" u="none" cap="none" strike="noStrike">
                <a:solidFill>
                  <a:srgbClr val="BD93F9"/>
                </a:solidFill>
                <a:latin typeface="JetBrains Mono"/>
                <a:ea typeface="JetBrains Mono"/>
                <a:cs typeface="JetBrains Mono"/>
                <a:sym typeface="JetBrains Mono"/>
              </a:rPr>
              <a:t>const</a:t>
            </a:r>
            <a:r>
              <a:rPr b="0" i="0" lang="en" sz="1400" u="none" cap="none" strike="noStrike">
                <a:solidFill>
                  <a:srgbClr val="F8F8F2"/>
                </a:solidFill>
                <a:latin typeface="JetBrains Mono"/>
                <a:ea typeface="JetBrains Mono"/>
                <a:cs typeface="JetBrains Mono"/>
                <a:sym typeface="JetBrains Mono"/>
              </a:rPr>
              <a:t> browser = </a:t>
            </a:r>
            <a:r>
              <a:rPr b="0" i="1" lang="en" sz="1400" u="none" cap="none" strike="noStrike">
                <a:solidFill>
                  <a:srgbClr val="BD93F9"/>
                </a:solidFill>
                <a:latin typeface="JetBrains Mono"/>
                <a:ea typeface="JetBrains Mono"/>
                <a:cs typeface="JetBrains Mono"/>
                <a:sym typeface="JetBrains Mono"/>
              </a:rPr>
              <a:t>await</a:t>
            </a:r>
            <a:r>
              <a:rPr b="0" i="0" lang="en" sz="1400" u="none" cap="none" strike="noStrike">
                <a:solidFill>
                  <a:srgbClr val="F8F8F2"/>
                </a:solidFill>
                <a:latin typeface="JetBrains Mono"/>
                <a:ea typeface="JetBrains Mono"/>
                <a:cs typeface="JetBrains Mono"/>
                <a:sym typeface="JetBrains Mono"/>
              </a:rPr>
              <a:t> webkit.</a:t>
            </a:r>
            <a:r>
              <a:rPr b="0" i="0" lang="en" sz="1400" u="none" cap="none" strike="noStrike">
                <a:solidFill>
                  <a:srgbClr val="50FA7B"/>
                </a:solidFill>
                <a:latin typeface="JetBrains Mono"/>
                <a:ea typeface="JetBrains Mono"/>
                <a:cs typeface="JetBrains Mono"/>
                <a:sym typeface="JetBrains Mono"/>
              </a:rPr>
              <a:t>launch</a:t>
            </a:r>
            <a:r>
              <a:rPr b="0" i="0" lang="en" sz="1400" u="none" cap="none" strike="noStrike">
                <a:solidFill>
                  <a:srgbClr val="F8F8F2"/>
                </a:solidFill>
                <a:latin typeface="JetBrains Mono"/>
                <a:ea typeface="JetBrains Mono"/>
                <a:cs typeface="JetBrains Mono"/>
                <a:sym typeface="JetBrains Mono"/>
              </a:rPr>
              <a:t>();</a:t>
            </a:r>
            <a:br>
              <a:rPr b="0" i="0" lang="en" sz="1400" u="none" cap="none" strike="noStrike">
                <a:solidFill>
                  <a:srgbClr val="F8F8F2"/>
                </a:solidFill>
                <a:latin typeface="JetBrains Mono"/>
                <a:ea typeface="JetBrains Mono"/>
                <a:cs typeface="JetBrains Mono"/>
                <a:sym typeface="JetBrains Mono"/>
              </a:rPr>
            </a:br>
            <a:r>
              <a:rPr b="0" i="1" lang="en" sz="1400" u="none" cap="none" strike="noStrike">
                <a:solidFill>
                  <a:srgbClr val="BD93F9"/>
                </a:solidFill>
                <a:latin typeface="JetBrains Mono"/>
                <a:ea typeface="JetBrains Mono"/>
                <a:cs typeface="JetBrains Mono"/>
                <a:sym typeface="JetBrains Mono"/>
              </a:rPr>
              <a:t>const</a:t>
            </a:r>
            <a:r>
              <a:rPr b="0" i="0" lang="en" sz="1400" u="none" cap="none" strike="noStrike">
                <a:solidFill>
                  <a:srgbClr val="F8F8F2"/>
                </a:solidFill>
                <a:latin typeface="JetBrains Mono"/>
                <a:ea typeface="JetBrains Mono"/>
                <a:cs typeface="JetBrains Mono"/>
                <a:sym typeface="JetBrains Mono"/>
              </a:rPr>
              <a:t> context = </a:t>
            </a:r>
            <a:r>
              <a:rPr b="0" i="1" lang="en" sz="1400" u="none" cap="none" strike="noStrike">
                <a:solidFill>
                  <a:srgbClr val="BD93F9"/>
                </a:solidFill>
                <a:latin typeface="JetBrains Mono"/>
                <a:ea typeface="JetBrains Mono"/>
                <a:cs typeface="JetBrains Mono"/>
                <a:sym typeface="JetBrains Mono"/>
              </a:rPr>
              <a:t>await</a:t>
            </a:r>
            <a:r>
              <a:rPr b="0" i="0" lang="en" sz="1400" u="none" cap="none" strike="noStrike">
                <a:solidFill>
                  <a:srgbClr val="F8F8F2"/>
                </a:solidFill>
                <a:latin typeface="JetBrains Mono"/>
                <a:ea typeface="JetBrains Mono"/>
                <a:cs typeface="JetBrains Mono"/>
                <a:sym typeface="JetBrains Mono"/>
              </a:rPr>
              <a:t> browser.</a:t>
            </a:r>
            <a:r>
              <a:rPr b="0" i="0" lang="en" sz="1400" u="none" cap="none" strike="noStrike">
                <a:solidFill>
                  <a:srgbClr val="50FA7B"/>
                </a:solidFill>
                <a:latin typeface="JetBrains Mono"/>
                <a:ea typeface="JetBrains Mono"/>
                <a:cs typeface="JetBrains Mono"/>
                <a:sym typeface="JetBrains Mono"/>
              </a:rPr>
              <a:t>newContext</a:t>
            </a:r>
            <a:r>
              <a:rPr b="0" i="0" lang="en" sz="1400" u="none" cap="none" strike="noStrike">
                <a:solidFill>
                  <a:srgbClr val="F8F8F2"/>
                </a:solidFill>
                <a:latin typeface="JetBrains Mono"/>
                <a:ea typeface="JetBrains Mono"/>
                <a:cs typeface="JetBrains Mono"/>
                <a:sym typeface="JetBrains Mono"/>
              </a:rPr>
              <a:t>();</a:t>
            </a:r>
            <a:br>
              <a:rPr b="0" i="0" lang="en" sz="1400" u="none" cap="none" strike="noStrike">
                <a:solidFill>
                  <a:srgbClr val="F8F8F2"/>
                </a:solidFill>
                <a:latin typeface="JetBrains Mono"/>
                <a:ea typeface="JetBrains Mono"/>
                <a:cs typeface="JetBrains Mono"/>
                <a:sym typeface="JetBrains Mono"/>
              </a:rPr>
            </a:br>
            <a:r>
              <a:rPr b="0" i="1" lang="en" sz="1400" u="none" cap="none" strike="noStrike">
                <a:solidFill>
                  <a:srgbClr val="BD93F9"/>
                </a:solidFill>
                <a:latin typeface="JetBrains Mono"/>
                <a:ea typeface="JetBrains Mono"/>
                <a:cs typeface="JetBrains Mono"/>
                <a:sym typeface="JetBrains Mono"/>
              </a:rPr>
              <a:t>const</a:t>
            </a:r>
            <a:r>
              <a:rPr b="0" i="0" lang="en" sz="1400" u="none" cap="none" strike="noStrike">
                <a:solidFill>
                  <a:srgbClr val="F8F8F2"/>
                </a:solidFill>
                <a:latin typeface="JetBrains Mono"/>
                <a:ea typeface="JetBrains Mono"/>
                <a:cs typeface="JetBrains Mono"/>
                <a:sym typeface="JetBrains Mono"/>
              </a:rPr>
              <a:t> page = </a:t>
            </a:r>
            <a:r>
              <a:rPr b="0" i="1" lang="en" sz="1400" u="none" cap="none" strike="noStrike">
                <a:solidFill>
                  <a:srgbClr val="BD93F9"/>
                </a:solidFill>
                <a:latin typeface="JetBrains Mono"/>
                <a:ea typeface="JetBrains Mono"/>
                <a:cs typeface="JetBrains Mono"/>
                <a:sym typeface="JetBrains Mono"/>
              </a:rPr>
              <a:t>await</a:t>
            </a:r>
            <a:r>
              <a:rPr b="0" i="0" lang="en" sz="1400" u="none" cap="none" strike="noStrike">
                <a:solidFill>
                  <a:srgbClr val="F8F8F2"/>
                </a:solidFill>
                <a:latin typeface="JetBrains Mono"/>
                <a:ea typeface="JetBrains Mono"/>
                <a:cs typeface="JetBrains Mono"/>
                <a:sym typeface="JetBrains Mono"/>
              </a:rPr>
              <a:t> context.</a:t>
            </a:r>
            <a:r>
              <a:rPr b="0" i="0" lang="en" sz="1400" u="none" cap="none" strike="noStrike">
                <a:solidFill>
                  <a:srgbClr val="50FA7B"/>
                </a:solidFill>
                <a:latin typeface="JetBrains Mono"/>
                <a:ea typeface="JetBrains Mono"/>
                <a:cs typeface="JetBrains Mono"/>
                <a:sym typeface="JetBrains Mono"/>
              </a:rPr>
              <a:t>newPage</a:t>
            </a:r>
            <a:r>
              <a:rPr b="0" i="0" lang="en" sz="1400" u="none" cap="none" strike="noStrike">
                <a:solidFill>
                  <a:srgbClr val="F8F8F2"/>
                </a:solidFill>
                <a:latin typeface="JetBrains Mono"/>
                <a:ea typeface="JetBrains Mono"/>
                <a:cs typeface="JetBrains Mono"/>
                <a:sym typeface="JetBrains Mono"/>
              </a:rPr>
              <a:t>();</a:t>
            </a:r>
            <a:br>
              <a:rPr b="0" i="0" lang="en" sz="1400" u="none" cap="none" strike="noStrike">
                <a:solidFill>
                  <a:srgbClr val="F8F8F2"/>
                </a:solidFill>
                <a:latin typeface="JetBrains Mono"/>
                <a:ea typeface="JetBrains Mono"/>
                <a:cs typeface="JetBrains Mono"/>
                <a:sym typeface="JetBrains Mono"/>
              </a:rPr>
            </a:br>
            <a:r>
              <a:rPr b="0" i="1" lang="en" sz="1400" u="none" cap="none" strike="noStrike">
                <a:solidFill>
                  <a:srgbClr val="BD93F9"/>
                </a:solidFill>
                <a:latin typeface="JetBrains Mono"/>
                <a:ea typeface="JetBrains Mono"/>
                <a:cs typeface="JetBrains Mono"/>
                <a:sym typeface="JetBrains Mono"/>
              </a:rPr>
              <a:t>await</a:t>
            </a:r>
            <a:r>
              <a:rPr b="0" i="0" lang="en" sz="1400" u="none" cap="none" strike="noStrike">
                <a:solidFill>
                  <a:srgbClr val="F8F8F2"/>
                </a:solidFill>
                <a:latin typeface="JetBrains Mono"/>
                <a:ea typeface="JetBrains Mono"/>
                <a:cs typeface="JetBrains Mono"/>
                <a:sym typeface="JetBrains Mono"/>
              </a:rPr>
              <a:t> browser.</a:t>
            </a:r>
            <a:r>
              <a:rPr b="0" i="0" lang="en" sz="1400" u="none" cap="none" strike="noStrike">
                <a:solidFill>
                  <a:srgbClr val="50FA7B"/>
                </a:solidFill>
                <a:latin typeface="JetBrains Mono"/>
                <a:ea typeface="JetBrains Mono"/>
                <a:cs typeface="JetBrains Mono"/>
                <a:sym typeface="JetBrains Mono"/>
              </a:rPr>
              <a:t>close</a:t>
            </a:r>
            <a:r>
              <a:rPr b="0" i="0" lang="en" sz="1400" u="none" cap="none" strike="noStrike">
                <a:solidFill>
                  <a:srgbClr val="F8F8F2"/>
                </a:solidFill>
                <a:latin typeface="JetBrains Mono"/>
                <a:ea typeface="JetBrains Mono"/>
                <a:cs typeface="JetBrains Mono"/>
                <a:sym typeface="JetBrains Mono"/>
              </a:rPr>
              <a:t>();</a:t>
            </a:r>
            <a:br>
              <a:rPr b="0" i="0" lang="en" sz="1400" u="none" cap="none" strike="noStrike">
                <a:solidFill>
                  <a:srgbClr val="F8F8F2"/>
                </a:solidFill>
                <a:latin typeface="JetBrains Mono"/>
                <a:ea typeface="JetBrains Mono"/>
                <a:cs typeface="JetBrains Mono"/>
                <a:sym typeface="JetBrains Mono"/>
              </a:rPr>
            </a:br>
            <a:r>
              <a:rPr b="0" i="0" lang="en" sz="1400" u="none" cap="none" strike="noStrike">
                <a:solidFill>
                  <a:srgbClr val="F8F8F2"/>
                </a:solidFill>
                <a:latin typeface="JetBrains Mono"/>
                <a:ea typeface="JetBrains Mono"/>
                <a:cs typeface="JetBrains Mono"/>
                <a:sym typeface="JetBrains Mono"/>
              </a:rPr>
              <a:t>})();</a:t>
            </a:r>
            <a:endParaRPr sz="1400">
              <a:solidFill>
                <a:srgbClr val="FFFFFF"/>
              </a:solidFill>
              <a:latin typeface="JetBrains Mono"/>
              <a:ea typeface="JetBrains Mono"/>
              <a:cs typeface="JetBrains Mono"/>
              <a:sym typeface="JetBrains Mono"/>
            </a:endParaRPr>
          </a:p>
        </p:txBody>
      </p:sp>
      <p:sp>
        <p:nvSpPr>
          <p:cNvPr id="1443" name="Google Shape;1443;p51"/>
          <p:cNvSpPr txBox="1"/>
          <p:nvPr/>
        </p:nvSpPr>
        <p:spPr>
          <a:xfrm>
            <a:off x="627800" y="1262650"/>
            <a:ext cx="7709400" cy="708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Fira Code"/>
              <a:buChar char="●"/>
            </a:pPr>
            <a:r>
              <a:rPr lang="en" sz="1600">
                <a:solidFill>
                  <a:schemeClr val="lt1"/>
                </a:solidFill>
                <a:latin typeface="Fira Code"/>
                <a:ea typeface="Fira Code"/>
                <a:cs typeface="Fira Code"/>
                <a:sym typeface="Fira Code"/>
              </a:rPr>
              <a:t>You noticed an argument { page } from the code the test files has access to: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7" name="Shape 1447"/>
        <p:cNvGrpSpPr/>
        <p:nvPr/>
      </p:nvGrpSpPr>
      <p:grpSpPr>
        <a:xfrm>
          <a:off x="0" y="0"/>
          <a:ext cx="0" cy="0"/>
          <a:chOff x="0" y="0"/>
          <a:chExt cx="0" cy="0"/>
        </a:xfrm>
      </p:grpSpPr>
      <p:grpSp>
        <p:nvGrpSpPr>
          <p:cNvPr id="1448" name="Google Shape;1448;p52"/>
          <p:cNvGrpSpPr/>
          <p:nvPr/>
        </p:nvGrpSpPr>
        <p:grpSpPr>
          <a:xfrm>
            <a:off x="299286" y="189025"/>
            <a:ext cx="133205" cy="119344"/>
            <a:chOff x="222150" y="185025"/>
            <a:chExt cx="170100" cy="152400"/>
          </a:xfrm>
        </p:grpSpPr>
        <p:cxnSp>
          <p:nvCxnSpPr>
            <p:cNvPr id="1449" name="Google Shape;1449;p5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50" name="Google Shape;1450;p5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51" name="Google Shape;1451;p5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52" name="Google Shape;1452;p52"/>
          <p:cNvGrpSpPr/>
          <p:nvPr/>
        </p:nvGrpSpPr>
        <p:grpSpPr>
          <a:xfrm>
            <a:off x="286625" y="3999999"/>
            <a:ext cx="145867" cy="958251"/>
            <a:chOff x="286625" y="3923799"/>
            <a:chExt cx="145867" cy="958251"/>
          </a:xfrm>
        </p:grpSpPr>
        <p:sp>
          <p:nvSpPr>
            <p:cNvPr id="1453" name="Google Shape;1453;p5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52"/>
            <p:cNvGrpSpPr/>
            <p:nvPr/>
          </p:nvGrpSpPr>
          <p:grpSpPr>
            <a:xfrm>
              <a:off x="298112" y="4342643"/>
              <a:ext cx="110182" cy="126862"/>
              <a:chOff x="281100" y="2027800"/>
              <a:chExt cx="140700" cy="162000"/>
            </a:xfrm>
          </p:grpSpPr>
          <p:sp>
            <p:nvSpPr>
              <p:cNvPr id="1455" name="Google Shape;1455;p5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52"/>
              <p:cNvGrpSpPr/>
              <p:nvPr/>
            </p:nvGrpSpPr>
            <p:grpSpPr>
              <a:xfrm>
                <a:off x="308875" y="2088450"/>
                <a:ext cx="85200" cy="40700"/>
                <a:chOff x="308875" y="2087000"/>
                <a:chExt cx="85200" cy="40700"/>
              </a:xfrm>
            </p:grpSpPr>
            <p:cxnSp>
              <p:nvCxnSpPr>
                <p:cNvPr id="1457" name="Google Shape;1457;p5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58" name="Google Shape;1458;p5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59" name="Google Shape;1459;p52"/>
            <p:cNvGrpSpPr/>
            <p:nvPr/>
          </p:nvGrpSpPr>
          <p:grpSpPr>
            <a:xfrm>
              <a:off x="286625" y="3923799"/>
              <a:ext cx="133200" cy="133200"/>
              <a:chOff x="286625" y="3648899"/>
              <a:chExt cx="133200" cy="133200"/>
            </a:xfrm>
          </p:grpSpPr>
          <p:sp>
            <p:nvSpPr>
              <p:cNvPr id="1460" name="Google Shape;1460;p5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2" name="Google Shape;1462;p52">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463" name="Google Shape;1463;p52"/>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464" name="Google Shape;1464;p52">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52"/>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1469" name="Google Shape;1469;p52"/>
          <p:cNvSpPr txBox="1"/>
          <p:nvPr>
            <p:ph idx="4294967295" type="title"/>
          </p:nvPr>
        </p:nvSpPr>
        <p:spPr>
          <a:xfrm>
            <a:off x="897122" y="21900"/>
            <a:ext cx="27219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Hook</a:t>
            </a:r>
            <a:endParaRPr/>
          </a:p>
        </p:txBody>
      </p:sp>
      <p:cxnSp>
        <p:nvCxnSpPr>
          <p:cNvPr id="1470" name="Google Shape;1470;p52"/>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sp>
        <p:nvSpPr>
          <p:cNvPr id="1471" name="Google Shape;1471;p52"/>
          <p:cNvSpPr txBox="1"/>
          <p:nvPr/>
        </p:nvSpPr>
        <p:spPr>
          <a:xfrm>
            <a:off x="448850" y="586950"/>
            <a:ext cx="831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Fira Code"/>
              <a:buChar char="●"/>
            </a:pPr>
            <a:r>
              <a:rPr lang="en">
                <a:solidFill>
                  <a:schemeClr val="lt1"/>
                </a:solidFill>
                <a:highlight>
                  <a:srgbClr val="D19A66"/>
                </a:highlight>
                <a:latin typeface="Fira Code"/>
                <a:ea typeface="Fira Code"/>
                <a:cs typeface="Fira Code"/>
                <a:sym typeface="Fira Code"/>
              </a:rPr>
              <a:t>You can use test.beforeAll and test.afterAll hooks to set up and tear down resources shared between tests. </a:t>
            </a:r>
            <a:endParaRPr>
              <a:solidFill>
                <a:schemeClr val="lt1"/>
              </a:solidFill>
              <a:highlight>
                <a:srgbClr val="D19A66"/>
              </a:highlight>
              <a:latin typeface="Fira Code"/>
              <a:ea typeface="Fira Code"/>
              <a:cs typeface="Fira Code"/>
              <a:sym typeface="Fira Code"/>
            </a:endParaRPr>
          </a:p>
          <a:p>
            <a:pPr indent="-317500" lvl="0" marL="457200" rtl="0" algn="l">
              <a:spcBef>
                <a:spcPts val="0"/>
              </a:spcBef>
              <a:spcAft>
                <a:spcPts val="0"/>
              </a:spcAft>
              <a:buClr>
                <a:schemeClr val="lt1"/>
              </a:buClr>
              <a:buSzPts val="1400"/>
              <a:buFont typeface="Fira Code"/>
              <a:buChar char="●"/>
            </a:pPr>
            <a:r>
              <a:rPr lang="en">
                <a:solidFill>
                  <a:schemeClr val="lt1"/>
                </a:solidFill>
                <a:highlight>
                  <a:srgbClr val="D19A66"/>
                </a:highlight>
                <a:latin typeface="Fira Code"/>
                <a:ea typeface="Fira Code"/>
                <a:cs typeface="Fira Code"/>
                <a:sym typeface="Fira Code"/>
              </a:rPr>
              <a:t>And you can use test.beforeEach and test.afterEach hooks to set up and tear down resources for each test individually</a:t>
            </a:r>
            <a:endParaRPr>
              <a:solidFill>
                <a:schemeClr val="lt1"/>
              </a:solidFill>
              <a:highlight>
                <a:srgbClr val="D19A66"/>
              </a:highlight>
              <a:latin typeface="Fira Code"/>
              <a:ea typeface="Fira Code"/>
              <a:cs typeface="Fira Code"/>
              <a:sym typeface="Fira Code"/>
            </a:endParaRPr>
          </a:p>
        </p:txBody>
      </p:sp>
      <p:sp>
        <p:nvSpPr>
          <p:cNvPr id="1472" name="Google Shape;1472;p52"/>
          <p:cNvSpPr/>
          <p:nvPr/>
        </p:nvSpPr>
        <p:spPr>
          <a:xfrm>
            <a:off x="1289550" y="1803475"/>
            <a:ext cx="6564900" cy="30180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 sz="1400">
                <a:solidFill>
                  <a:srgbClr val="6272A4"/>
                </a:solidFill>
                <a:latin typeface="JetBrains Mono"/>
                <a:ea typeface="JetBrains Mono"/>
                <a:cs typeface="JetBrains Mono"/>
                <a:sym typeface="JetBrains Mono"/>
              </a:rPr>
              <a:t>// example.spec.js</a:t>
            </a:r>
            <a:br>
              <a:rPr b="0" i="0" lang="en" sz="1400">
                <a:solidFill>
                  <a:srgbClr val="F8F8F2"/>
                </a:solidFill>
                <a:latin typeface="JetBrains Mono"/>
                <a:ea typeface="JetBrains Mono"/>
                <a:cs typeface="JetBrains Mono"/>
                <a:sym typeface="JetBrains Mono"/>
              </a:rPr>
            </a:br>
            <a:r>
              <a:rPr b="0" i="1" lang="en" sz="1400">
                <a:solidFill>
                  <a:srgbClr val="BD93F9"/>
                </a:solidFill>
                <a:latin typeface="JetBrains Mono"/>
                <a:ea typeface="JetBrains Mono"/>
                <a:cs typeface="JetBrains Mono"/>
                <a:sym typeface="JetBrains Mono"/>
              </a:rPr>
              <a:t>const</a:t>
            </a:r>
            <a:r>
              <a:rPr b="0" i="0" lang="en" sz="1400">
                <a:solidFill>
                  <a:srgbClr val="F8F8F2"/>
                </a:solidFill>
                <a:latin typeface="JetBrains Mono"/>
                <a:ea typeface="JetBrains Mono"/>
                <a:cs typeface="JetBrains Mono"/>
                <a:sym typeface="JetBrains Mono"/>
              </a:rPr>
              <a:t> { test, expect } = </a:t>
            </a:r>
            <a:r>
              <a:rPr b="0" i="0" lang="en" sz="1400">
                <a:solidFill>
                  <a:srgbClr val="50FA7B"/>
                </a:solidFill>
                <a:latin typeface="JetBrains Mono"/>
                <a:ea typeface="JetBrains Mono"/>
                <a:cs typeface="JetBrains Mono"/>
                <a:sym typeface="JetBrains Mono"/>
              </a:rPr>
              <a:t>require</a:t>
            </a:r>
            <a:r>
              <a:rPr b="0" i="0" lang="en" sz="1400">
                <a:solidFill>
                  <a:srgbClr val="F8F8F2"/>
                </a:solidFill>
                <a:latin typeface="JetBrains Mono"/>
                <a:ea typeface="JetBrains Mono"/>
                <a:cs typeface="JetBrains Mono"/>
                <a:sym typeface="JetBrains Mono"/>
              </a:rPr>
              <a:t>(</a:t>
            </a:r>
            <a:r>
              <a:rPr b="0" i="0" lang="en" sz="1400">
                <a:solidFill>
                  <a:srgbClr val="FF79C6"/>
                </a:solidFill>
                <a:latin typeface="JetBrains Mono"/>
                <a:ea typeface="JetBrains Mono"/>
                <a:cs typeface="JetBrains Mono"/>
                <a:sym typeface="JetBrains Mono"/>
              </a:rPr>
              <a:t>'@playwright/test'</a:t>
            </a:r>
            <a:r>
              <a:rPr b="0" i="0" lang="en" sz="1400">
                <a:solidFill>
                  <a:srgbClr val="F8F8F2"/>
                </a:solidFill>
                <a:latin typeface="JetBrains Mono"/>
                <a:ea typeface="JetBrains Mono"/>
                <a:cs typeface="JetBrains Mono"/>
                <a:sym typeface="JetBrains Mono"/>
              </a:rPr>
              <a:t>);</a:t>
            </a:r>
            <a:br>
              <a:rPr b="0" i="0" lang="en" sz="1400">
                <a:solidFill>
                  <a:srgbClr val="F8F8F2"/>
                </a:solidFill>
                <a:latin typeface="JetBrains Mono"/>
                <a:ea typeface="JetBrains Mono"/>
                <a:cs typeface="JetBrains Mono"/>
                <a:sym typeface="JetBrains Mono"/>
              </a:rPr>
            </a:br>
            <a:br>
              <a:rPr b="0" i="0" lang="en" sz="1400">
                <a:solidFill>
                  <a:srgbClr val="F8F8F2"/>
                </a:solidFill>
                <a:latin typeface="JetBrains Mono"/>
                <a:ea typeface="JetBrains Mono"/>
                <a:cs typeface="JetBrains Mono"/>
                <a:sym typeface="JetBrains Mono"/>
              </a:rPr>
            </a:br>
            <a:r>
              <a:rPr b="0" i="0" lang="en" sz="1400">
                <a:solidFill>
                  <a:srgbClr val="F8F8F2"/>
                </a:solidFill>
                <a:latin typeface="JetBrains Mono"/>
                <a:ea typeface="JetBrains Mono"/>
                <a:cs typeface="JetBrains Mono"/>
                <a:sym typeface="JetBrains Mono"/>
              </a:rPr>
              <a:t>test.</a:t>
            </a:r>
            <a:r>
              <a:rPr b="0" i="0" lang="en" sz="1400">
                <a:solidFill>
                  <a:srgbClr val="50FA7B"/>
                </a:solidFill>
                <a:latin typeface="JetBrains Mono"/>
                <a:ea typeface="JetBrains Mono"/>
                <a:cs typeface="JetBrains Mono"/>
                <a:sym typeface="JetBrains Mono"/>
              </a:rPr>
              <a:t>describe</a:t>
            </a:r>
            <a:r>
              <a:rPr b="0" i="0" lang="en" sz="1400">
                <a:solidFill>
                  <a:srgbClr val="F8F8F2"/>
                </a:solidFill>
                <a:latin typeface="JetBrains Mono"/>
                <a:ea typeface="JetBrains Mono"/>
                <a:cs typeface="JetBrains Mono"/>
                <a:sym typeface="JetBrains Mono"/>
              </a:rPr>
              <a:t>(</a:t>
            </a:r>
            <a:r>
              <a:rPr b="0" i="0" lang="en" sz="1400">
                <a:solidFill>
                  <a:srgbClr val="FF79C6"/>
                </a:solidFill>
                <a:latin typeface="JetBrains Mono"/>
                <a:ea typeface="JetBrains Mono"/>
                <a:cs typeface="JetBrains Mono"/>
                <a:sym typeface="JetBrains Mono"/>
              </a:rPr>
              <a:t>'feature foo'</a:t>
            </a:r>
            <a:r>
              <a:rPr b="0" i="0" lang="en" sz="1400">
                <a:solidFill>
                  <a:srgbClr val="F8F8F2"/>
                </a:solidFill>
                <a:latin typeface="JetBrains Mono"/>
                <a:ea typeface="JetBrains Mono"/>
                <a:cs typeface="JetBrains Mono"/>
                <a:sym typeface="JetBrains Mono"/>
              </a:rPr>
              <a:t>, () =&gt; {</a:t>
            </a:r>
            <a:br>
              <a:rPr b="0" i="0" lang="en" sz="1400">
                <a:solidFill>
                  <a:srgbClr val="F8F8F2"/>
                </a:solidFill>
                <a:latin typeface="JetBrains Mono"/>
                <a:ea typeface="JetBrains Mono"/>
                <a:cs typeface="JetBrains Mono"/>
                <a:sym typeface="JetBrains Mono"/>
              </a:rPr>
            </a:br>
            <a:r>
              <a:rPr b="0" i="0" lang="en" sz="1400">
                <a:solidFill>
                  <a:srgbClr val="F8F8F2"/>
                </a:solidFill>
                <a:latin typeface="JetBrains Mono"/>
                <a:ea typeface="JetBrains Mono"/>
                <a:cs typeface="JetBrains Mono"/>
                <a:sym typeface="JetBrains Mono"/>
              </a:rPr>
              <a:t>test.</a:t>
            </a:r>
            <a:r>
              <a:rPr b="0" i="0" lang="en" sz="1400">
                <a:solidFill>
                  <a:srgbClr val="50FA7B"/>
                </a:solidFill>
                <a:latin typeface="JetBrains Mono"/>
                <a:ea typeface="JetBrains Mono"/>
                <a:cs typeface="JetBrains Mono"/>
                <a:sym typeface="JetBrains Mono"/>
              </a:rPr>
              <a:t>beforeEach</a:t>
            </a:r>
            <a:r>
              <a:rPr b="0" i="0" lang="en" sz="1400">
                <a:solidFill>
                  <a:srgbClr val="F8F8F2"/>
                </a:solidFill>
                <a:latin typeface="JetBrains Mono"/>
                <a:ea typeface="JetBrains Mono"/>
                <a:cs typeface="JetBrains Mono"/>
                <a:sym typeface="JetBrains Mono"/>
              </a:rPr>
              <a:t>(</a:t>
            </a:r>
            <a:r>
              <a:rPr b="0" i="1" lang="en" sz="1400">
                <a:solidFill>
                  <a:srgbClr val="BD93F9"/>
                </a:solidFill>
                <a:latin typeface="JetBrains Mono"/>
                <a:ea typeface="JetBrains Mono"/>
                <a:cs typeface="JetBrains Mono"/>
                <a:sym typeface="JetBrains Mono"/>
              </a:rPr>
              <a:t>async</a:t>
            </a:r>
            <a:r>
              <a:rPr b="0" i="0" lang="en" sz="1400">
                <a:solidFill>
                  <a:srgbClr val="F8F8F2"/>
                </a:solidFill>
                <a:latin typeface="JetBrains Mono"/>
                <a:ea typeface="JetBrains Mono"/>
                <a:cs typeface="JetBrains Mono"/>
                <a:sym typeface="JetBrains Mono"/>
              </a:rPr>
              <a:t> ({ page }) =&gt; {</a:t>
            </a:r>
            <a:br>
              <a:rPr b="0" i="0" lang="en" sz="1400">
                <a:solidFill>
                  <a:srgbClr val="F8F8F2"/>
                </a:solidFill>
                <a:latin typeface="JetBrains Mono"/>
                <a:ea typeface="JetBrains Mono"/>
                <a:cs typeface="JetBrains Mono"/>
                <a:sym typeface="JetBrains Mono"/>
              </a:rPr>
            </a:br>
            <a:r>
              <a:rPr b="0" i="0" lang="en" sz="1400">
                <a:solidFill>
                  <a:srgbClr val="6272A4"/>
                </a:solidFill>
                <a:latin typeface="JetBrains Mono"/>
                <a:ea typeface="JetBrains Mono"/>
                <a:cs typeface="JetBrains Mono"/>
                <a:sym typeface="JetBrains Mono"/>
              </a:rPr>
              <a:t>// Go to the starting url before each test.</a:t>
            </a:r>
            <a:br>
              <a:rPr b="0" i="0" lang="en" sz="1400">
                <a:solidFill>
                  <a:srgbClr val="F8F8F2"/>
                </a:solidFill>
                <a:latin typeface="JetBrains Mono"/>
                <a:ea typeface="JetBrains Mono"/>
                <a:cs typeface="JetBrains Mono"/>
                <a:sym typeface="JetBrains Mono"/>
              </a:rPr>
            </a:br>
            <a:r>
              <a:rPr b="0" i="1" lang="en" sz="1400">
                <a:solidFill>
                  <a:srgbClr val="BD93F9"/>
                </a:solidFill>
                <a:latin typeface="JetBrains Mono"/>
                <a:ea typeface="JetBrains Mono"/>
                <a:cs typeface="JetBrains Mono"/>
                <a:sym typeface="JetBrains Mono"/>
              </a:rPr>
              <a:t>await</a:t>
            </a:r>
            <a:r>
              <a:rPr b="0" i="0" lang="en" sz="1400">
                <a:solidFill>
                  <a:srgbClr val="F8F8F2"/>
                </a:solidFill>
                <a:latin typeface="JetBrains Mono"/>
                <a:ea typeface="JetBrains Mono"/>
                <a:cs typeface="JetBrains Mono"/>
                <a:sym typeface="JetBrains Mono"/>
              </a:rPr>
              <a:t> page.</a:t>
            </a:r>
            <a:r>
              <a:rPr b="0" i="0" lang="en" sz="1400">
                <a:solidFill>
                  <a:srgbClr val="50FA7B"/>
                </a:solidFill>
                <a:latin typeface="JetBrains Mono"/>
                <a:ea typeface="JetBrains Mono"/>
                <a:cs typeface="JetBrains Mono"/>
                <a:sym typeface="JetBrains Mono"/>
              </a:rPr>
              <a:t>goto</a:t>
            </a:r>
            <a:r>
              <a:rPr b="0" i="0" lang="en" sz="1400">
                <a:solidFill>
                  <a:srgbClr val="F8F8F2"/>
                </a:solidFill>
                <a:latin typeface="JetBrains Mono"/>
                <a:ea typeface="JetBrains Mono"/>
                <a:cs typeface="JetBrains Mono"/>
                <a:sym typeface="JetBrains Mono"/>
              </a:rPr>
              <a:t>(</a:t>
            </a:r>
            <a:r>
              <a:rPr b="0" i="0" lang="en" sz="1400">
                <a:solidFill>
                  <a:srgbClr val="FF79C6"/>
                </a:solidFill>
                <a:latin typeface="JetBrains Mono"/>
                <a:ea typeface="JetBrains Mono"/>
                <a:cs typeface="JetBrains Mono"/>
                <a:sym typeface="JetBrains Mono"/>
              </a:rPr>
              <a:t>'https://playwright.dev/'</a:t>
            </a:r>
            <a:r>
              <a:rPr b="0" i="0" lang="en" sz="1400">
                <a:solidFill>
                  <a:srgbClr val="F8F8F2"/>
                </a:solidFill>
                <a:latin typeface="JetBrains Mono"/>
                <a:ea typeface="JetBrains Mono"/>
                <a:cs typeface="JetBrains Mono"/>
                <a:sym typeface="JetBrains Mono"/>
              </a:rPr>
              <a:t>);</a:t>
            </a:r>
            <a:br>
              <a:rPr b="0" i="0" lang="en" sz="1400">
                <a:solidFill>
                  <a:srgbClr val="F8F8F2"/>
                </a:solidFill>
                <a:latin typeface="JetBrains Mono"/>
                <a:ea typeface="JetBrains Mono"/>
                <a:cs typeface="JetBrains Mono"/>
                <a:sym typeface="JetBrains Mono"/>
              </a:rPr>
            </a:br>
            <a:r>
              <a:rPr b="0" i="0" lang="en" sz="1400">
                <a:solidFill>
                  <a:srgbClr val="F8F8F2"/>
                </a:solidFill>
                <a:latin typeface="JetBrains Mono"/>
                <a:ea typeface="JetBrains Mono"/>
                <a:cs typeface="JetBrains Mono"/>
                <a:sym typeface="JetBrains Mono"/>
              </a:rPr>
              <a:t>});</a:t>
            </a:r>
            <a:br>
              <a:rPr b="0" i="0" lang="en" sz="1400">
                <a:solidFill>
                  <a:srgbClr val="F8F8F2"/>
                </a:solidFill>
                <a:latin typeface="JetBrains Mono"/>
                <a:ea typeface="JetBrains Mono"/>
                <a:cs typeface="JetBrains Mono"/>
                <a:sym typeface="JetBrains Mono"/>
              </a:rPr>
            </a:br>
            <a:br>
              <a:rPr b="0" i="0" lang="en" sz="1400">
                <a:solidFill>
                  <a:srgbClr val="F8F8F2"/>
                </a:solidFill>
                <a:latin typeface="JetBrains Mono"/>
                <a:ea typeface="JetBrains Mono"/>
                <a:cs typeface="JetBrains Mono"/>
                <a:sym typeface="JetBrains Mono"/>
              </a:rPr>
            </a:br>
            <a:r>
              <a:rPr b="0" i="0" lang="en" sz="1400">
                <a:solidFill>
                  <a:srgbClr val="50FA7B"/>
                </a:solidFill>
                <a:latin typeface="JetBrains Mono"/>
                <a:ea typeface="JetBrains Mono"/>
                <a:cs typeface="JetBrains Mono"/>
                <a:sym typeface="JetBrains Mono"/>
              </a:rPr>
              <a:t>test</a:t>
            </a:r>
            <a:r>
              <a:rPr b="0" i="0" lang="en" sz="1400">
                <a:solidFill>
                  <a:srgbClr val="F8F8F2"/>
                </a:solidFill>
                <a:latin typeface="JetBrains Mono"/>
                <a:ea typeface="JetBrains Mono"/>
                <a:cs typeface="JetBrains Mono"/>
                <a:sym typeface="JetBrains Mono"/>
              </a:rPr>
              <a:t>(</a:t>
            </a:r>
            <a:r>
              <a:rPr b="0" i="0" lang="en" sz="1400">
                <a:solidFill>
                  <a:srgbClr val="FF79C6"/>
                </a:solidFill>
                <a:latin typeface="JetBrains Mono"/>
                <a:ea typeface="JetBrains Mono"/>
                <a:cs typeface="JetBrains Mono"/>
                <a:sym typeface="JetBrains Mono"/>
              </a:rPr>
              <a:t>'my test'</a:t>
            </a:r>
            <a:r>
              <a:rPr b="0" i="0" lang="en" sz="1400">
                <a:solidFill>
                  <a:srgbClr val="F8F8F2"/>
                </a:solidFill>
                <a:latin typeface="JetBrains Mono"/>
                <a:ea typeface="JetBrains Mono"/>
                <a:cs typeface="JetBrains Mono"/>
                <a:sym typeface="JetBrains Mono"/>
              </a:rPr>
              <a:t>, </a:t>
            </a:r>
            <a:r>
              <a:rPr b="0" i="1" lang="en" sz="1400">
                <a:solidFill>
                  <a:srgbClr val="BD93F9"/>
                </a:solidFill>
                <a:latin typeface="JetBrains Mono"/>
                <a:ea typeface="JetBrains Mono"/>
                <a:cs typeface="JetBrains Mono"/>
                <a:sym typeface="JetBrains Mono"/>
              </a:rPr>
              <a:t>async</a:t>
            </a:r>
            <a:r>
              <a:rPr b="0" i="0" lang="en" sz="1400">
                <a:solidFill>
                  <a:srgbClr val="F8F8F2"/>
                </a:solidFill>
                <a:latin typeface="JetBrains Mono"/>
                <a:ea typeface="JetBrains Mono"/>
                <a:cs typeface="JetBrains Mono"/>
                <a:sym typeface="JetBrains Mono"/>
              </a:rPr>
              <a:t> ({ page }) =&gt; {</a:t>
            </a:r>
            <a:br>
              <a:rPr b="0" i="0" lang="en" sz="1400">
                <a:solidFill>
                  <a:srgbClr val="F8F8F2"/>
                </a:solidFill>
                <a:latin typeface="JetBrains Mono"/>
                <a:ea typeface="JetBrains Mono"/>
                <a:cs typeface="JetBrains Mono"/>
                <a:sym typeface="JetBrains Mono"/>
              </a:rPr>
            </a:br>
            <a:r>
              <a:rPr b="0" i="0" lang="en" sz="1400">
                <a:solidFill>
                  <a:srgbClr val="6272A4"/>
                </a:solidFill>
                <a:latin typeface="JetBrains Mono"/>
                <a:ea typeface="JetBrains Mono"/>
                <a:cs typeface="JetBrains Mono"/>
                <a:sym typeface="JetBrains Mono"/>
              </a:rPr>
              <a:t>// Assertions use the expect API.</a:t>
            </a:r>
            <a:br>
              <a:rPr b="0" i="0" lang="en" sz="1400">
                <a:solidFill>
                  <a:srgbClr val="F8F8F2"/>
                </a:solidFill>
                <a:latin typeface="JetBrains Mono"/>
                <a:ea typeface="JetBrains Mono"/>
                <a:cs typeface="JetBrains Mono"/>
                <a:sym typeface="JetBrains Mono"/>
              </a:rPr>
            </a:br>
            <a:r>
              <a:rPr b="0" i="1" lang="en" sz="1400">
                <a:solidFill>
                  <a:srgbClr val="BD93F9"/>
                </a:solidFill>
                <a:latin typeface="JetBrains Mono"/>
                <a:ea typeface="JetBrains Mono"/>
                <a:cs typeface="JetBrains Mono"/>
                <a:sym typeface="JetBrains Mono"/>
              </a:rPr>
              <a:t>await</a:t>
            </a:r>
            <a:r>
              <a:rPr b="0" i="0" lang="en" sz="1400">
                <a:solidFill>
                  <a:srgbClr val="F8F8F2"/>
                </a:solidFill>
                <a:latin typeface="JetBrains Mono"/>
                <a:ea typeface="JetBrains Mono"/>
                <a:cs typeface="JetBrains Mono"/>
                <a:sym typeface="JetBrains Mono"/>
              </a:rPr>
              <a:t> </a:t>
            </a:r>
            <a:r>
              <a:rPr b="0" i="0" lang="en" sz="1400">
                <a:solidFill>
                  <a:srgbClr val="50FA7B"/>
                </a:solidFill>
                <a:latin typeface="JetBrains Mono"/>
                <a:ea typeface="JetBrains Mono"/>
                <a:cs typeface="JetBrains Mono"/>
                <a:sym typeface="JetBrains Mono"/>
              </a:rPr>
              <a:t>expect</a:t>
            </a:r>
            <a:r>
              <a:rPr b="0" i="0" lang="en" sz="1400">
                <a:solidFill>
                  <a:srgbClr val="F8F8F2"/>
                </a:solidFill>
                <a:latin typeface="JetBrains Mono"/>
                <a:ea typeface="JetBrains Mono"/>
                <a:cs typeface="JetBrains Mono"/>
                <a:sym typeface="JetBrains Mono"/>
              </a:rPr>
              <a:t>(page).</a:t>
            </a:r>
            <a:r>
              <a:rPr b="0" i="0" lang="en" sz="1400">
                <a:solidFill>
                  <a:srgbClr val="50FA7B"/>
                </a:solidFill>
                <a:latin typeface="JetBrains Mono"/>
                <a:ea typeface="JetBrains Mono"/>
                <a:cs typeface="JetBrains Mono"/>
                <a:sym typeface="JetBrains Mono"/>
              </a:rPr>
              <a:t>toHaveURL</a:t>
            </a:r>
            <a:r>
              <a:rPr b="0" i="0" lang="en" sz="1400">
                <a:solidFill>
                  <a:srgbClr val="F8F8F2"/>
                </a:solidFill>
                <a:latin typeface="JetBrains Mono"/>
                <a:ea typeface="JetBrains Mono"/>
                <a:cs typeface="JetBrains Mono"/>
                <a:sym typeface="JetBrains Mono"/>
              </a:rPr>
              <a:t>(</a:t>
            </a:r>
            <a:r>
              <a:rPr b="0" i="0" lang="en" sz="1400">
                <a:solidFill>
                  <a:srgbClr val="FF79C6"/>
                </a:solidFill>
                <a:latin typeface="JetBrains Mono"/>
                <a:ea typeface="JetBrains Mono"/>
                <a:cs typeface="JetBrains Mono"/>
                <a:sym typeface="JetBrains Mono"/>
              </a:rPr>
              <a:t>'https://playwright.dev/'</a:t>
            </a:r>
            <a:r>
              <a:rPr b="0" i="0" lang="en" sz="1400">
                <a:solidFill>
                  <a:srgbClr val="F8F8F2"/>
                </a:solidFill>
                <a:latin typeface="JetBrains Mono"/>
                <a:ea typeface="JetBrains Mono"/>
                <a:cs typeface="JetBrains Mono"/>
                <a:sym typeface="JetBrains Mono"/>
              </a:rPr>
              <a:t>);</a:t>
            </a:r>
            <a:br>
              <a:rPr b="0" i="0" lang="en" sz="1400">
                <a:solidFill>
                  <a:srgbClr val="F8F8F2"/>
                </a:solidFill>
                <a:latin typeface="JetBrains Mono"/>
                <a:ea typeface="JetBrains Mono"/>
                <a:cs typeface="JetBrains Mono"/>
                <a:sym typeface="JetBrains Mono"/>
              </a:rPr>
            </a:br>
            <a:r>
              <a:rPr b="0" i="0" lang="en" sz="1400">
                <a:solidFill>
                  <a:srgbClr val="F8F8F2"/>
                </a:solidFill>
                <a:latin typeface="JetBrains Mono"/>
                <a:ea typeface="JetBrains Mono"/>
                <a:cs typeface="JetBrains Mono"/>
                <a:sym typeface="JetBrains Mono"/>
              </a:rPr>
              <a:t>});</a:t>
            </a:r>
            <a:br>
              <a:rPr b="0" i="0" lang="en" sz="1400">
                <a:solidFill>
                  <a:srgbClr val="F8F8F2"/>
                </a:solidFill>
                <a:latin typeface="JetBrains Mono"/>
                <a:ea typeface="JetBrains Mono"/>
                <a:cs typeface="JetBrains Mono"/>
                <a:sym typeface="JetBrains Mono"/>
              </a:rPr>
            </a:br>
            <a:r>
              <a:rPr b="0" i="0" lang="en" sz="1400">
                <a:solidFill>
                  <a:srgbClr val="F8F8F2"/>
                </a:solidFill>
                <a:latin typeface="JetBrains Mono"/>
                <a:ea typeface="JetBrains Mono"/>
                <a:cs typeface="JetBrains Mono"/>
                <a:sym typeface="JetBrains Mono"/>
              </a:rPr>
              <a:t>});</a:t>
            </a:r>
            <a:endParaRPr sz="1400">
              <a:solidFill>
                <a:srgbClr val="FFFFFF"/>
              </a:solidFill>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grpSp>
        <p:nvGrpSpPr>
          <p:cNvPr id="1477" name="Google Shape;1477;p53"/>
          <p:cNvGrpSpPr/>
          <p:nvPr/>
        </p:nvGrpSpPr>
        <p:grpSpPr>
          <a:xfrm>
            <a:off x="299286" y="189025"/>
            <a:ext cx="133205" cy="119344"/>
            <a:chOff x="222150" y="185025"/>
            <a:chExt cx="170100" cy="152400"/>
          </a:xfrm>
        </p:grpSpPr>
        <p:cxnSp>
          <p:nvCxnSpPr>
            <p:cNvPr id="1478" name="Google Shape;1478;p5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79" name="Google Shape;1479;p5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5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1" name="Google Shape;1481;p53"/>
          <p:cNvGrpSpPr/>
          <p:nvPr/>
        </p:nvGrpSpPr>
        <p:grpSpPr>
          <a:xfrm>
            <a:off x="286625" y="3999999"/>
            <a:ext cx="145867" cy="958251"/>
            <a:chOff x="286625" y="3923799"/>
            <a:chExt cx="145867" cy="958251"/>
          </a:xfrm>
        </p:grpSpPr>
        <p:sp>
          <p:nvSpPr>
            <p:cNvPr id="1482" name="Google Shape;1482;p5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53"/>
            <p:cNvGrpSpPr/>
            <p:nvPr/>
          </p:nvGrpSpPr>
          <p:grpSpPr>
            <a:xfrm>
              <a:off x="298112" y="4342643"/>
              <a:ext cx="110182" cy="126862"/>
              <a:chOff x="281100" y="2027800"/>
              <a:chExt cx="140700" cy="162000"/>
            </a:xfrm>
          </p:grpSpPr>
          <p:sp>
            <p:nvSpPr>
              <p:cNvPr id="1484" name="Google Shape;1484;p5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53"/>
              <p:cNvGrpSpPr/>
              <p:nvPr/>
            </p:nvGrpSpPr>
            <p:grpSpPr>
              <a:xfrm>
                <a:off x="308875" y="2088450"/>
                <a:ext cx="85200" cy="40700"/>
                <a:chOff x="308875" y="2087000"/>
                <a:chExt cx="85200" cy="40700"/>
              </a:xfrm>
            </p:grpSpPr>
            <p:cxnSp>
              <p:nvCxnSpPr>
                <p:cNvPr id="1486" name="Google Shape;1486;p5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5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8" name="Google Shape;1488;p53"/>
            <p:cNvGrpSpPr/>
            <p:nvPr/>
          </p:nvGrpSpPr>
          <p:grpSpPr>
            <a:xfrm>
              <a:off x="286625" y="3923799"/>
              <a:ext cx="133200" cy="133200"/>
              <a:chOff x="286625" y="3648899"/>
              <a:chExt cx="133200" cy="133200"/>
            </a:xfrm>
          </p:grpSpPr>
          <p:sp>
            <p:nvSpPr>
              <p:cNvPr id="1489" name="Google Shape;1489;p5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1" name="Google Shape;1491;p53">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92" name="Google Shape;1492;p5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Functions</a:t>
            </a:r>
            <a:endParaRPr/>
          </a:p>
        </p:txBody>
      </p:sp>
      <p:sp>
        <p:nvSpPr>
          <p:cNvPr id="1493" name="Google Shape;1493;p5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53"/>
          <p:cNvGrpSpPr/>
          <p:nvPr/>
        </p:nvGrpSpPr>
        <p:grpSpPr>
          <a:xfrm>
            <a:off x="7819199" y="752550"/>
            <a:ext cx="604800" cy="147600"/>
            <a:chOff x="7688649" y="828750"/>
            <a:chExt cx="604800" cy="147600"/>
          </a:xfrm>
        </p:grpSpPr>
        <p:sp>
          <p:nvSpPr>
            <p:cNvPr id="1498" name="Google Shape;1498;p5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53"/>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502" name="Google Shape;1502;p53"/>
          <p:cNvSpPr txBox="1"/>
          <p:nvPr/>
        </p:nvSpPr>
        <p:spPr>
          <a:xfrm>
            <a:off x="720000" y="1231313"/>
            <a:ext cx="8317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Fira Code"/>
              <a:buChar char="●"/>
            </a:pPr>
            <a:r>
              <a:rPr lang="en" sz="1600">
                <a:solidFill>
                  <a:schemeClr val="lt1"/>
                </a:solidFill>
                <a:latin typeface="Fira Code"/>
                <a:ea typeface="Fira Code"/>
                <a:cs typeface="Fira Code"/>
                <a:sym typeface="Fira Code"/>
              </a:rPr>
              <a:t>Declares a test</a:t>
            </a:r>
            <a:endParaRPr sz="1600">
              <a:solidFill>
                <a:schemeClr val="lt1"/>
              </a:solidFill>
              <a:latin typeface="Fira Code"/>
              <a:ea typeface="Fira Code"/>
              <a:cs typeface="Fira Code"/>
              <a:sym typeface="Fira Code"/>
            </a:endParaRPr>
          </a:p>
          <a:p>
            <a:pPr indent="-330200" lvl="0" marL="457200" rtl="0" algn="l">
              <a:spcBef>
                <a:spcPts val="0"/>
              </a:spcBef>
              <a:spcAft>
                <a:spcPts val="0"/>
              </a:spcAft>
              <a:buClr>
                <a:schemeClr val="lt1"/>
              </a:buClr>
              <a:buSzPts val="1600"/>
              <a:buFont typeface="Fira Code"/>
              <a:buChar char="●"/>
            </a:pPr>
            <a:r>
              <a:rPr lang="en" sz="1600">
                <a:solidFill>
                  <a:schemeClr val="lt1"/>
                </a:solidFill>
                <a:latin typeface="Fira Code"/>
                <a:ea typeface="Fira Code"/>
                <a:cs typeface="Fira Code"/>
                <a:sym typeface="Fira Code"/>
              </a:rPr>
              <a:t>test(title, testFunction)</a:t>
            </a:r>
            <a:endParaRPr sz="1600">
              <a:solidFill>
                <a:schemeClr val="lt1"/>
              </a:solidFill>
              <a:latin typeface="Fira Code"/>
              <a:ea typeface="Fira Code"/>
              <a:cs typeface="Fira Code"/>
              <a:sym typeface="Fira Code"/>
            </a:endParaRPr>
          </a:p>
        </p:txBody>
      </p:sp>
      <p:sp>
        <p:nvSpPr>
          <p:cNvPr id="1503" name="Google Shape;1503;p53"/>
          <p:cNvSpPr txBox="1"/>
          <p:nvPr/>
        </p:nvSpPr>
        <p:spPr>
          <a:xfrm>
            <a:off x="720000" y="2079813"/>
            <a:ext cx="7704000" cy="25047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i="1" lang="en" sz="1600">
                <a:solidFill>
                  <a:srgbClr val="BD93F9"/>
                </a:solidFill>
                <a:latin typeface="JetBrains Mono"/>
                <a:ea typeface="JetBrains Mono"/>
                <a:cs typeface="JetBrains Mono"/>
                <a:sym typeface="JetBrains Mono"/>
              </a:rPr>
              <a:t>const</a:t>
            </a:r>
            <a:r>
              <a:rPr lang="en" sz="1600">
                <a:solidFill>
                  <a:srgbClr val="F8F8F2"/>
                </a:solidFill>
                <a:latin typeface="JetBrains Mono"/>
                <a:ea typeface="JetBrains Mono"/>
                <a:cs typeface="JetBrains Mono"/>
                <a:sym typeface="JetBrains Mono"/>
              </a:rPr>
              <a:t> { test, expect } = </a:t>
            </a:r>
            <a:r>
              <a:rPr lang="en" sz="1600">
                <a:solidFill>
                  <a:srgbClr val="50FA7B"/>
                </a:solidFill>
                <a:latin typeface="JetBrains Mono"/>
                <a:ea typeface="JetBrains Mono"/>
                <a:cs typeface="JetBrains Mono"/>
                <a:sym typeface="JetBrains Mono"/>
              </a:rPr>
              <a:t>require</a:t>
            </a:r>
            <a:r>
              <a:rPr lang="en" sz="1600">
                <a:solidFill>
                  <a:srgbClr val="F8F8F2"/>
                </a:solidFill>
                <a:latin typeface="JetBrains Mono"/>
                <a:ea typeface="JetBrains Mono"/>
                <a:cs typeface="JetBrains Mono"/>
                <a:sym typeface="JetBrains Mono"/>
              </a:rPr>
              <a:t>(</a:t>
            </a:r>
            <a:r>
              <a:rPr lang="en" sz="1600">
                <a:solidFill>
                  <a:srgbClr val="FF79C6"/>
                </a:solidFill>
                <a:latin typeface="JetBrains Mono"/>
                <a:ea typeface="JetBrains Mono"/>
                <a:cs typeface="JetBrains Mono"/>
                <a:sym typeface="JetBrains Mono"/>
              </a:rPr>
              <a:t>'@playwright/test'</a:t>
            </a:r>
            <a:r>
              <a:rPr lang="en" sz="1600">
                <a:solidFill>
                  <a:srgbClr val="F8F8F2"/>
                </a:solidFill>
                <a:latin typeface="JetBrains Mono"/>
                <a:ea typeface="JetBrains Mono"/>
                <a:cs typeface="JetBrains Mono"/>
                <a:sym typeface="JetBrains Mono"/>
              </a:rPr>
              <a:t>);</a:t>
            </a:r>
            <a:br>
              <a:rPr lang="en" sz="1600">
                <a:solidFill>
                  <a:srgbClr val="F8F8F2"/>
                </a:solidFill>
                <a:latin typeface="JetBrains Mono"/>
                <a:ea typeface="JetBrains Mono"/>
                <a:cs typeface="JetBrains Mono"/>
                <a:sym typeface="JetBrains Mono"/>
              </a:rPr>
            </a:br>
            <a:br>
              <a:rPr lang="en" sz="1600">
                <a:solidFill>
                  <a:srgbClr val="F8F8F2"/>
                </a:solidFill>
                <a:latin typeface="JetBrains Mono"/>
                <a:ea typeface="JetBrains Mono"/>
                <a:cs typeface="JetBrains Mono"/>
                <a:sym typeface="JetBrains Mono"/>
              </a:rPr>
            </a:br>
            <a:r>
              <a:rPr lang="en" sz="1600">
                <a:solidFill>
                  <a:srgbClr val="50FA7B"/>
                </a:solidFill>
                <a:latin typeface="JetBrains Mono"/>
                <a:ea typeface="JetBrains Mono"/>
                <a:cs typeface="JetBrains Mono"/>
                <a:sym typeface="JetBrains Mono"/>
              </a:rPr>
              <a:t>test</a:t>
            </a:r>
            <a:r>
              <a:rPr lang="en" sz="1600">
                <a:solidFill>
                  <a:srgbClr val="F8F8F2"/>
                </a:solidFill>
                <a:latin typeface="JetBrains Mono"/>
                <a:ea typeface="JetBrains Mono"/>
                <a:cs typeface="JetBrains Mono"/>
                <a:sym typeface="JetBrains Mono"/>
              </a:rPr>
              <a:t>(</a:t>
            </a:r>
            <a:r>
              <a:rPr lang="en" sz="1600">
                <a:solidFill>
                  <a:srgbClr val="FF79C6"/>
                </a:solidFill>
                <a:latin typeface="JetBrains Mono"/>
                <a:ea typeface="JetBrains Mono"/>
                <a:cs typeface="JetBrains Mono"/>
                <a:sym typeface="JetBrains Mono"/>
              </a:rPr>
              <a:t>'basic test'</a:t>
            </a:r>
            <a:r>
              <a:rPr lang="en" sz="1600">
                <a:solidFill>
                  <a:srgbClr val="F8F8F2"/>
                </a:solidFill>
                <a:latin typeface="JetBrains Mono"/>
                <a:ea typeface="JetBrains Mono"/>
                <a:cs typeface="JetBrains Mono"/>
                <a:sym typeface="JetBrains Mono"/>
              </a:rPr>
              <a:t>, </a:t>
            </a:r>
            <a:r>
              <a:rPr i="1" lang="en" sz="1600">
                <a:solidFill>
                  <a:srgbClr val="BD93F9"/>
                </a:solidFill>
                <a:latin typeface="JetBrains Mono"/>
                <a:ea typeface="JetBrains Mono"/>
                <a:cs typeface="JetBrains Mono"/>
                <a:sym typeface="JetBrains Mono"/>
              </a:rPr>
              <a:t>async</a:t>
            </a:r>
            <a:r>
              <a:rPr lang="en" sz="1600">
                <a:solidFill>
                  <a:srgbClr val="F8F8F2"/>
                </a:solidFill>
                <a:latin typeface="JetBrains Mono"/>
                <a:ea typeface="JetBrains Mono"/>
                <a:cs typeface="JetBrains Mono"/>
                <a:sym typeface="JetBrains Mono"/>
              </a:rPr>
              <a:t> ({ page }) =&gt; {</a:t>
            </a:r>
            <a:br>
              <a:rPr lang="en" sz="1600">
                <a:solidFill>
                  <a:srgbClr val="F8F8F2"/>
                </a:solidFill>
                <a:latin typeface="JetBrains Mono"/>
                <a:ea typeface="JetBrains Mono"/>
                <a:cs typeface="JetBrains Mono"/>
                <a:sym typeface="JetBrains Mono"/>
              </a:rPr>
            </a:br>
            <a:r>
              <a:rPr lang="en" sz="1600">
                <a:solidFill>
                  <a:srgbClr val="F8F8F2"/>
                </a:solidFill>
                <a:latin typeface="JetBrains Mono"/>
                <a:ea typeface="JetBrains Mono"/>
                <a:cs typeface="JetBrains Mono"/>
                <a:sym typeface="JetBrains Mono"/>
              </a:rPr>
              <a:t>	</a:t>
            </a:r>
            <a:r>
              <a:rPr i="1" lang="en" sz="1600">
                <a:solidFill>
                  <a:srgbClr val="BD93F9"/>
                </a:solidFill>
                <a:latin typeface="JetBrains Mono"/>
                <a:ea typeface="JetBrains Mono"/>
                <a:cs typeface="JetBrains Mono"/>
                <a:sym typeface="JetBrains Mono"/>
              </a:rPr>
              <a:t>await</a:t>
            </a:r>
            <a:r>
              <a:rPr lang="en" sz="1600">
                <a:solidFill>
                  <a:srgbClr val="F8F8F2"/>
                </a:solidFill>
                <a:latin typeface="JetBrains Mono"/>
                <a:ea typeface="JetBrains Mono"/>
                <a:cs typeface="JetBrains Mono"/>
                <a:sym typeface="JetBrains Mono"/>
              </a:rPr>
              <a:t> page.</a:t>
            </a:r>
            <a:r>
              <a:rPr lang="en" sz="1600">
                <a:solidFill>
                  <a:srgbClr val="50FA7B"/>
                </a:solidFill>
                <a:latin typeface="JetBrains Mono"/>
                <a:ea typeface="JetBrains Mono"/>
                <a:cs typeface="JetBrains Mono"/>
                <a:sym typeface="JetBrains Mono"/>
              </a:rPr>
              <a:t>goto</a:t>
            </a:r>
            <a:r>
              <a:rPr lang="en" sz="1600">
                <a:solidFill>
                  <a:srgbClr val="F8F8F2"/>
                </a:solidFill>
                <a:latin typeface="JetBrains Mono"/>
                <a:ea typeface="JetBrains Mono"/>
                <a:cs typeface="JetBrains Mono"/>
                <a:sym typeface="JetBrains Mono"/>
              </a:rPr>
              <a:t>(</a:t>
            </a:r>
            <a:r>
              <a:rPr lang="en" sz="1600">
                <a:solidFill>
                  <a:srgbClr val="FF79C6"/>
                </a:solidFill>
                <a:latin typeface="JetBrains Mono"/>
                <a:ea typeface="JetBrains Mono"/>
                <a:cs typeface="JetBrains Mono"/>
                <a:sym typeface="JetBrains Mono"/>
              </a:rPr>
              <a:t>'https://playwright.dev/’</a:t>
            </a:r>
            <a:r>
              <a:rPr lang="en" sz="1600">
                <a:solidFill>
                  <a:srgbClr val="F8F8F2"/>
                </a:solidFill>
                <a:latin typeface="JetBrains Mono"/>
                <a:ea typeface="JetBrains Mono"/>
                <a:cs typeface="JetBrains Mono"/>
                <a:sym typeface="JetBrains Mono"/>
              </a:rPr>
              <a:t>);</a:t>
            </a:r>
            <a:br>
              <a:rPr lang="en" sz="1600">
                <a:solidFill>
                  <a:srgbClr val="F8F8F2"/>
                </a:solidFill>
                <a:latin typeface="JetBrains Mono"/>
                <a:ea typeface="JetBrains Mono"/>
                <a:cs typeface="JetBrains Mono"/>
                <a:sym typeface="JetBrains Mono"/>
              </a:rPr>
            </a:br>
            <a:r>
              <a:rPr lang="en" sz="1600">
                <a:solidFill>
                  <a:srgbClr val="F8F8F2"/>
                </a:solidFill>
                <a:latin typeface="JetBrains Mono"/>
                <a:ea typeface="JetBrains Mono"/>
                <a:cs typeface="JetBrains Mono"/>
                <a:sym typeface="JetBrains Mono"/>
              </a:rPr>
              <a:t>	</a:t>
            </a:r>
            <a:r>
              <a:rPr i="1" lang="en" sz="1600">
                <a:solidFill>
                  <a:srgbClr val="BD93F9"/>
                </a:solidFill>
                <a:latin typeface="JetBrains Mono"/>
                <a:ea typeface="JetBrains Mono"/>
                <a:cs typeface="JetBrains Mono"/>
                <a:sym typeface="JetBrains Mono"/>
              </a:rPr>
              <a:t>const</a:t>
            </a:r>
            <a:r>
              <a:rPr lang="en" sz="1600">
                <a:solidFill>
                  <a:srgbClr val="F8F8F2"/>
                </a:solidFill>
                <a:latin typeface="JetBrains Mono"/>
                <a:ea typeface="JetBrains Mono"/>
                <a:cs typeface="JetBrains Mono"/>
                <a:sym typeface="JetBrains Mono"/>
              </a:rPr>
              <a:t> name = </a:t>
            </a:r>
            <a:r>
              <a:rPr i="1" lang="en" sz="1600">
                <a:solidFill>
                  <a:srgbClr val="BD93F9"/>
                </a:solidFill>
                <a:latin typeface="JetBrains Mono"/>
                <a:ea typeface="JetBrains Mono"/>
                <a:cs typeface="JetBrains Mono"/>
                <a:sym typeface="JetBrains Mono"/>
              </a:rPr>
              <a:t>await</a:t>
            </a:r>
            <a:r>
              <a:rPr lang="en" sz="1600">
                <a:solidFill>
                  <a:srgbClr val="F8F8F2"/>
                </a:solidFill>
                <a:latin typeface="JetBrains Mono"/>
                <a:ea typeface="JetBrains Mono"/>
                <a:cs typeface="JetBrains Mono"/>
                <a:sym typeface="JetBrains Mono"/>
              </a:rPr>
              <a:t> page.</a:t>
            </a:r>
            <a:r>
              <a:rPr lang="en" sz="1600">
                <a:solidFill>
                  <a:srgbClr val="50FA7B"/>
                </a:solidFill>
                <a:latin typeface="JetBrains Mono"/>
                <a:ea typeface="JetBrains Mono"/>
                <a:cs typeface="JetBrains Mono"/>
                <a:sym typeface="JetBrains Mono"/>
              </a:rPr>
              <a:t>innerText</a:t>
            </a:r>
            <a:r>
              <a:rPr lang="en" sz="1600">
                <a:solidFill>
                  <a:srgbClr val="F8F8F2"/>
                </a:solidFill>
                <a:latin typeface="JetBrains Mono"/>
                <a:ea typeface="JetBrains Mono"/>
                <a:cs typeface="JetBrains Mono"/>
                <a:sym typeface="JetBrains Mono"/>
              </a:rPr>
              <a:t>(</a:t>
            </a:r>
            <a:r>
              <a:rPr lang="en" sz="1600">
                <a:solidFill>
                  <a:srgbClr val="FF79C6"/>
                </a:solidFill>
                <a:latin typeface="JetBrains Mono"/>
                <a:ea typeface="JetBrains Mono"/>
                <a:cs typeface="JetBrains Mono"/>
                <a:sym typeface="JetBrains Mono"/>
              </a:rPr>
              <a:t>'.navbar__title’</a:t>
            </a:r>
            <a:r>
              <a:rPr lang="en" sz="1600">
                <a:solidFill>
                  <a:srgbClr val="F8F8F2"/>
                </a:solidFill>
                <a:latin typeface="JetBrains Mono"/>
                <a:ea typeface="JetBrains Mono"/>
                <a:cs typeface="JetBrains Mono"/>
                <a:sym typeface="JetBrains Mono"/>
              </a:rPr>
              <a:t>);</a:t>
            </a:r>
            <a:br>
              <a:rPr lang="en" sz="1600">
                <a:solidFill>
                  <a:srgbClr val="F8F8F2"/>
                </a:solidFill>
                <a:latin typeface="JetBrains Mono"/>
                <a:ea typeface="JetBrains Mono"/>
                <a:cs typeface="JetBrains Mono"/>
                <a:sym typeface="JetBrains Mono"/>
              </a:rPr>
            </a:br>
            <a:r>
              <a:rPr lang="en" sz="1600">
                <a:solidFill>
                  <a:srgbClr val="F8F8F2"/>
                </a:solidFill>
                <a:latin typeface="JetBrains Mono"/>
                <a:ea typeface="JetBrains Mono"/>
                <a:cs typeface="JetBrains Mono"/>
                <a:sym typeface="JetBrains Mono"/>
              </a:rPr>
              <a:t>	</a:t>
            </a:r>
            <a:r>
              <a:rPr lang="en" sz="1600">
                <a:solidFill>
                  <a:srgbClr val="50FA7B"/>
                </a:solidFill>
                <a:latin typeface="JetBrains Mono"/>
                <a:ea typeface="JetBrains Mono"/>
                <a:cs typeface="JetBrains Mono"/>
                <a:sym typeface="JetBrains Mono"/>
              </a:rPr>
              <a:t>expect</a:t>
            </a:r>
            <a:r>
              <a:rPr lang="en" sz="1600">
                <a:solidFill>
                  <a:srgbClr val="F8F8F2"/>
                </a:solidFill>
                <a:latin typeface="JetBrains Mono"/>
                <a:ea typeface="JetBrains Mono"/>
                <a:cs typeface="JetBrains Mono"/>
                <a:sym typeface="JetBrains Mono"/>
              </a:rPr>
              <a:t>(name).</a:t>
            </a:r>
            <a:r>
              <a:rPr lang="en" sz="1600">
                <a:solidFill>
                  <a:srgbClr val="50FA7B"/>
                </a:solidFill>
                <a:latin typeface="JetBrains Mono"/>
                <a:ea typeface="JetBrains Mono"/>
                <a:cs typeface="JetBrains Mono"/>
                <a:sym typeface="JetBrains Mono"/>
              </a:rPr>
              <a:t>toBe</a:t>
            </a:r>
            <a:r>
              <a:rPr lang="en" sz="1600">
                <a:solidFill>
                  <a:srgbClr val="F8F8F2"/>
                </a:solidFill>
                <a:latin typeface="JetBrains Mono"/>
                <a:ea typeface="JetBrains Mono"/>
                <a:cs typeface="JetBrains Mono"/>
                <a:sym typeface="JetBrains Mono"/>
              </a:rPr>
              <a:t>(</a:t>
            </a:r>
            <a:r>
              <a:rPr lang="en" sz="1600">
                <a:solidFill>
                  <a:srgbClr val="FF79C6"/>
                </a:solidFill>
                <a:latin typeface="JetBrains Mono"/>
                <a:ea typeface="JetBrains Mono"/>
                <a:cs typeface="JetBrains Mono"/>
                <a:sym typeface="JetBrains Mono"/>
              </a:rPr>
              <a:t>'Playwright'</a:t>
            </a:r>
            <a:r>
              <a:rPr lang="en" sz="1600">
                <a:solidFill>
                  <a:srgbClr val="F8F8F2"/>
                </a:solidFill>
                <a:latin typeface="JetBrains Mono"/>
                <a:ea typeface="JetBrains Mono"/>
                <a:cs typeface="JetBrains Mono"/>
                <a:sym typeface="JetBrains Mono"/>
              </a:rPr>
              <a:t>);</a:t>
            </a:r>
            <a:br>
              <a:rPr lang="en" sz="1600">
                <a:solidFill>
                  <a:srgbClr val="F8F8F2"/>
                </a:solidFill>
                <a:latin typeface="JetBrains Mono"/>
                <a:ea typeface="JetBrains Mono"/>
                <a:cs typeface="JetBrains Mono"/>
                <a:sym typeface="JetBrains Mono"/>
              </a:rPr>
            </a:br>
            <a:r>
              <a:rPr lang="en" sz="1600">
                <a:solidFill>
                  <a:srgbClr val="F8F8F2"/>
                </a:solidFill>
                <a:latin typeface="JetBrains Mono"/>
                <a:ea typeface="JetBrains Mono"/>
                <a:cs typeface="JetBrains Mono"/>
                <a:sym typeface="JetBrains Mono"/>
              </a:rPr>
              <a:t>});</a:t>
            </a:r>
            <a:endParaRPr sz="2400">
              <a:solidFill>
                <a:srgbClr val="000000"/>
              </a:solidFill>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grpSp>
        <p:nvGrpSpPr>
          <p:cNvPr id="1508" name="Google Shape;1508;p54"/>
          <p:cNvGrpSpPr/>
          <p:nvPr/>
        </p:nvGrpSpPr>
        <p:grpSpPr>
          <a:xfrm>
            <a:off x="299286" y="189025"/>
            <a:ext cx="133205" cy="119344"/>
            <a:chOff x="222150" y="185025"/>
            <a:chExt cx="170100" cy="152400"/>
          </a:xfrm>
        </p:grpSpPr>
        <p:cxnSp>
          <p:nvCxnSpPr>
            <p:cNvPr id="1509" name="Google Shape;1509;p5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0" name="Google Shape;1510;p5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1" name="Google Shape;1511;p5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2" name="Google Shape;1512;p54"/>
          <p:cNvGrpSpPr/>
          <p:nvPr/>
        </p:nvGrpSpPr>
        <p:grpSpPr>
          <a:xfrm>
            <a:off x="286625" y="3999999"/>
            <a:ext cx="145867" cy="958251"/>
            <a:chOff x="286625" y="3923799"/>
            <a:chExt cx="145867" cy="958251"/>
          </a:xfrm>
        </p:grpSpPr>
        <p:sp>
          <p:nvSpPr>
            <p:cNvPr id="1513" name="Google Shape;1513;p5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54"/>
            <p:cNvGrpSpPr/>
            <p:nvPr/>
          </p:nvGrpSpPr>
          <p:grpSpPr>
            <a:xfrm>
              <a:off x="298112" y="4342643"/>
              <a:ext cx="110182" cy="126862"/>
              <a:chOff x="281100" y="2027800"/>
              <a:chExt cx="140700" cy="162000"/>
            </a:xfrm>
          </p:grpSpPr>
          <p:sp>
            <p:nvSpPr>
              <p:cNvPr id="1515" name="Google Shape;1515;p5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54"/>
              <p:cNvGrpSpPr/>
              <p:nvPr/>
            </p:nvGrpSpPr>
            <p:grpSpPr>
              <a:xfrm>
                <a:off x="308875" y="2088450"/>
                <a:ext cx="85200" cy="40700"/>
                <a:chOff x="308875" y="2087000"/>
                <a:chExt cx="85200" cy="40700"/>
              </a:xfrm>
            </p:grpSpPr>
            <p:cxnSp>
              <p:nvCxnSpPr>
                <p:cNvPr id="1517" name="Google Shape;1517;p5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18" name="Google Shape;1518;p5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19" name="Google Shape;1519;p54"/>
            <p:cNvGrpSpPr/>
            <p:nvPr/>
          </p:nvGrpSpPr>
          <p:grpSpPr>
            <a:xfrm>
              <a:off x="286625" y="3923799"/>
              <a:ext cx="133200" cy="133200"/>
              <a:chOff x="286625" y="3648899"/>
              <a:chExt cx="133200" cy="133200"/>
            </a:xfrm>
          </p:grpSpPr>
          <p:sp>
            <p:nvSpPr>
              <p:cNvPr id="1520" name="Google Shape;1520;p5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2" name="Google Shape;1522;p5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23" name="Google Shape;1523;p5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Callback</a:t>
            </a:r>
            <a:endParaRPr/>
          </a:p>
        </p:txBody>
      </p:sp>
      <p:sp>
        <p:nvSpPr>
          <p:cNvPr id="1524" name="Google Shape;1524;p5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54"/>
          <p:cNvGrpSpPr/>
          <p:nvPr/>
        </p:nvGrpSpPr>
        <p:grpSpPr>
          <a:xfrm>
            <a:off x="7819199" y="752550"/>
            <a:ext cx="604800" cy="147600"/>
            <a:chOff x="7688649" y="828750"/>
            <a:chExt cx="604800" cy="147600"/>
          </a:xfrm>
        </p:grpSpPr>
        <p:sp>
          <p:nvSpPr>
            <p:cNvPr id="1529" name="Google Shape;1529;p5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2" name="Google Shape;1532;p54"/>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533" name="Google Shape;1533;p54"/>
          <p:cNvSpPr txBox="1"/>
          <p:nvPr/>
        </p:nvSpPr>
        <p:spPr>
          <a:xfrm>
            <a:off x="720000" y="1256250"/>
            <a:ext cx="8317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Fira Code"/>
              <a:buChar char="●"/>
            </a:pPr>
            <a:r>
              <a:rPr lang="en" sz="1600">
                <a:solidFill>
                  <a:schemeClr val="lt1"/>
                </a:solidFill>
                <a:latin typeface="Fira Code"/>
                <a:ea typeface="Fira Code"/>
                <a:cs typeface="Fira Code"/>
                <a:sym typeface="Fira Code"/>
              </a:rPr>
              <a:t>Declares a group of test</a:t>
            </a:r>
            <a:endParaRPr sz="1600">
              <a:solidFill>
                <a:schemeClr val="lt1"/>
              </a:solidFill>
              <a:latin typeface="Fira Code"/>
              <a:ea typeface="Fira Code"/>
              <a:cs typeface="Fira Code"/>
              <a:sym typeface="Fira Code"/>
            </a:endParaRPr>
          </a:p>
          <a:p>
            <a:pPr indent="-330200" lvl="0" marL="457200" rtl="0" algn="l">
              <a:spcBef>
                <a:spcPts val="0"/>
              </a:spcBef>
              <a:spcAft>
                <a:spcPts val="0"/>
              </a:spcAft>
              <a:buClr>
                <a:schemeClr val="lt1"/>
              </a:buClr>
              <a:buSzPts val="1600"/>
              <a:buFont typeface="Fira Code"/>
              <a:buChar char="●"/>
            </a:pPr>
            <a:r>
              <a:rPr lang="en" sz="1600">
                <a:solidFill>
                  <a:schemeClr val="lt1"/>
                </a:solidFill>
                <a:latin typeface="Fira Code"/>
                <a:ea typeface="Fira Code"/>
                <a:cs typeface="Fira Code"/>
                <a:sym typeface="Fira Code"/>
              </a:rPr>
              <a:t>test(title, testCallBack)</a:t>
            </a:r>
            <a:endParaRPr sz="1600">
              <a:solidFill>
                <a:schemeClr val="lt1"/>
              </a:solidFill>
              <a:latin typeface="Fira Code"/>
              <a:ea typeface="Fira Code"/>
              <a:cs typeface="Fira Code"/>
              <a:sym typeface="Fira Code"/>
            </a:endParaRPr>
          </a:p>
        </p:txBody>
      </p:sp>
      <p:pic>
        <p:nvPicPr>
          <p:cNvPr id="1534" name="Google Shape;1534;p54"/>
          <p:cNvPicPr preferRelativeResize="0"/>
          <p:nvPr/>
        </p:nvPicPr>
        <p:blipFill rotWithShape="1">
          <a:blip r:embed="rId7">
            <a:alphaModFix/>
          </a:blip>
          <a:srcRect b="22848" l="23307" r="21876" t="49280"/>
          <a:stretch/>
        </p:blipFill>
        <p:spPr>
          <a:xfrm>
            <a:off x="720000" y="2239575"/>
            <a:ext cx="7704001" cy="209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grpSp>
        <p:nvGrpSpPr>
          <p:cNvPr id="1539" name="Google Shape;1539;p55"/>
          <p:cNvGrpSpPr/>
          <p:nvPr/>
        </p:nvGrpSpPr>
        <p:grpSpPr>
          <a:xfrm>
            <a:off x="299286" y="189025"/>
            <a:ext cx="133205" cy="119344"/>
            <a:chOff x="222150" y="185025"/>
            <a:chExt cx="170100" cy="152400"/>
          </a:xfrm>
        </p:grpSpPr>
        <p:cxnSp>
          <p:nvCxnSpPr>
            <p:cNvPr id="1540" name="Google Shape;1540;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41" name="Google Shape;1541;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42" name="Google Shape;1542;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43" name="Google Shape;1543;p55"/>
          <p:cNvGrpSpPr/>
          <p:nvPr/>
        </p:nvGrpSpPr>
        <p:grpSpPr>
          <a:xfrm>
            <a:off x="286625" y="3999999"/>
            <a:ext cx="145867" cy="958251"/>
            <a:chOff x="286625" y="3923799"/>
            <a:chExt cx="145867" cy="958251"/>
          </a:xfrm>
        </p:grpSpPr>
        <p:sp>
          <p:nvSpPr>
            <p:cNvPr id="1544" name="Google Shape;154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55"/>
            <p:cNvGrpSpPr/>
            <p:nvPr/>
          </p:nvGrpSpPr>
          <p:grpSpPr>
            <a:xfrm>
              <a:off x="298112" y="4342643"/>
              <a:ext cx="110182" cy="126862"/>
              <a:chOff x="281100" y="2027800"/>
              <a:chExt cx="140700" cy="162000"/>
            </a:xfrm>
          </p:grpSpPr>
          <p:sp>
            <p:nvSpPr>
              <p:cNvPr id="1546" name="Google Shape;154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55"/>
              <p:cNvGrpSpPr/>
              <p:nvPr/>
            </p:nvGrpSpPr>
            <p:grpSpPr>
              <a:xfrm>
                <a:off x="308875" y="2088450"/>
                <a:ext cx="85200" cy="40700"/>
                <a:chOff x="308875" y="2087000"/>
                <a:chExt cx="85200" cy="40700"/>
              </a:xfrm>
            </p:grpSpPr>
            <p:cxnSp>
              <p:nvCxnSpPr>
                <p:cNvPr id="1548" name="Google Shape;154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49" name="Google Shape;154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50" name="Google Shape;1550;p55"/>
            <p:cNvGrpSpPr/>
            <p:nvPr/>
          </p:nvGrpSpPr>
          <p:grpSpPr>
            <a:xfrm>
              <a:off x="286625" y="3923799"/>
              <a:ext cx="133200" cy="133200"/>
              <a:chOff x="286625" y="3648899"/>
              <a:chExt cx="133200" cy="133200"/>
            </a:xfrm>
          </p:grpSpPr>
          <p:sp>
            <p:nvSpPr>
              <p:cNvPr id="1551" name="Google Shape;155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3" name="Google Shape;1553;p55">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54" name="Google Shape;1554;p5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/Selectors &amp; Actions</a:t>
            </a:r>
            <a:endParaRPr/>
          </a:p>
        </p:txBody>
      </p:sp>
      <p:sp>
        <p:nvSpPr>
          <p:cNvPr id="1555" name="Google Shape;1555;p55"/>
          <p:cNvSpPr txBox="1"/>
          <p:nvPr>
            <p:ph idx="1" type="body"/>
          </p:nvPr>
        </p:nvSpPr>
        <p:spPr>
          <a:xfrm>
            <a:off x="720000" y="1328850"/>
            <a:ext cx="7704000" cy="18315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sz="1800">
                <a:solidFill>
                  <a:schemeClr val="lt1"/>
                </a:solidFill>
              </a:rPr>
              <a:t>Locators are used to perform actions on the elements by means of methods such as locator.click([options]), locator.fill(value[, options]) and alike.</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556" name="Google Shape;1556;p55">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55"/>
          <p:cNvGrpSpPr/>
          <p:nvPr/>
        </p:nvGrpSpPr>
        <p:grpSpPr>
          <a:xfrm>
            <a:off x="7819199" y="752550"/>
            <a:ext cx="604800" cy="147600"/>
            <a:chOff x="7688649" y="828750"/>
            <a:chExt cx="604800" cy="147600"/>
          </a:xfrm>
        </p:grpSpPr>
        <p:sp>
          <p:nvSpPr>
            <p:cNvPr id="1561" name="Google Shape;1561;p5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4" name="Google Shape;1564;p55"/>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grpSp>
        <p:nvGrpSpPr>
          <p:cNvPr id="1569" name="Google Shape;1569;p56"/>
          <p:cNvGrpSpPr/>
          <p:nvPr/>
        </p:nvGrpSpPr>
        <p:grpSpPr>
          <a:xfrm>
            <a:off x="299286" y="189025"/>
            <a:ext cx="133205" cy="119344"/>
            <a:chOff x="222150" y="185025"/>
            <a:chExt cx="170100" cy="152400"/>
          </a:xfrm>
        </p:grpSpPr>
        <p:cxnSp>
          <p:nvCxnSpPr>
            <p:cNvPr id="1570" name="Google Shape;1570;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71" name="Google Shape;1571;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72" name="Google Shape;1572;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73" name="Google Shape;1573;p56"/>
          <p:cNvGrpSpPr/>
          <p:nvPr/>
        </p:nvGrpSpPr>
        <p:grpSpPr>
          <a:xfrm>
            <a:off x="286625" y="3999999"/>
            <a:ext cx="145867" cy="958251"/>
            <a:chOff x="286625" y="3923799"/>
            <a:chExt cx="145867" cy="958251"/>
          </a:xfrm>
        </p:grpSpPr>
        <p:sp>
          <p:nvSpPr>
            <p:cNvPr id="1574" name="Google Shape;1574;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56"/>
            <p:cNvGrpSpPr/>
            <p:nvPr/>
          </p:nvGrpSpPr>
          <p:grpSpPr>
            <a:xfrm>
              <a:off x="298112" y="4342643"/>
              <a:ext cx="110182" cy="126862"/>
              <a:chOff x="281100" y="2027800"/>
              <a:chExt cx="140700" cy="162000"/>
            </a:xfrm>
          </p:grpSpPr>
          <p:sp>
            <p:nvSpPr>
              <p:cNvPr id="1576" name="Google Shape;1576;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56"/>
              <p:cNvGrpSpPr/>
              <p:nvPr/>
            </p:nvGrpSpPr>
            <p:grpSpPr>
              <a:xfrm>
                <a:off x="308875" y="2088450"/>
                <a:ext cx="85200" cy="40700"/>
                <a:chOff x="308875" y="2087000"/>
                <a:chExt cx="85200" cy="40700"/>
              </a:xfrm>
            </p:grpSpPr>
            <p:cxnSp>
              <p:nvCxnSpPr>
                <p:cNvPr id="1578" name="Google Shape;1578;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79" name="Google Shape;1579;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80" name="Google Shape;1580;p56"/>
            <p:cNvGrpSpPr/>
            <p:nvPr/>
          </p:nvGrpSpPr>
          <p:grpSpPr>
            <a:xfrm>
              <a:off x="286625" y="3923799"/>
              <a:ext cx="133200" cy="133200"/>
              <a:chOff x="286625" y="3648899"/>
              <a:chExt cx="133200" cy="133200"/>
            </a:xfrm>
          </p:grpSpPr>
          <p:sp>
            <p:nvSpPr>
              <p:cNvPr id="1581" name="Google Shape;1581;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3" name="Google Shape;1583;p56">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84" name="Google Shape;1584;p5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/Selectors &amp; Actions</a:t>
            </a:r>
            <a:endParaRPr/>
          </a:p>
        </p:txBody>
      </p:sp>
      <p:sp>
        <p:nvSpPr>
          <p:cNvPr id="1585" name="Google Shape;1585;p5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56"/>
          <p:cNvGrpSpPr/>
          <p:nvPr/>
        </p:nvGrpSpPr>
        <p:grpSpPr>
          <a:xfrm>
            <a:off x="7819199" y="752550"/>
            <a:ext cx="604800" cy="147600"/>
            <a:chOff x="7688649" y="828750"/>
            <a:chExt cx="604800" cy="147600"/>
          </a:xfrm>
        </p:grpSpPr>
        <p:sp>
          <p:nvSpPr>
            <p:cNvPr id="1590" name="Google Shape;1590;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3" name="Google Shape;1593;p56"/>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594" name="Google Shape;1594;p56"/>
          <p:cNvSpPr txBox="1"/>
          <p:nvPr/>
        </p:nvSpPr>
        <p:spPr>
          <a:xfrm>
            <a:off x="835778" y="1274215"/>
            <a:ext cx="412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a) locator(CSS Selector).fill[value,options])</a:t>
            </a:r>
            <a:endParaRPr>
              <a:solidFill>
                <a:schemeClr val="lt1"/>
              </a:solidFill>
            </a:endParaRPr>
          </a:p>
        </p:txBody>
      </p:sp>
      <p:sp>
        <p:nvSpPr>
          <p:cNvPr id="1595" name="Google Shape;1595;p56"/>
          <p:cNvSpPr txBox="1"/>
          <p:nvPr/>
        </p:nvSpPr>
        <p:spPr>
          <a:xfrm>
            <a:off x="910125" y="1695475"/>
            <a:ext cx="5839800" cy="5199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b="0" lang="en" sz="1100">
                <a:solidFill>
                  <a:srgbClr val="C678DD"/>
                </a:solidFill>
                <a:latin typeface="JetBrains Mono"/>
                <a:ea typeface="JetBrains Mono"/>
                <a:cs typeface="JetBrains Mono"/>
                <a:sym typeface="JetBrains Mono"/>
              </a:rPr>
              <a:t>await</a:t>
            </a:r>
            <a:r>
              <a:rPr b="0" lang="en" sz="1100">
                <a:solidFill>
                  <a:srgbClr val="ABB2BF"/>
                </a:solidFill>
                <a:latin typeface="JetBrains Mono"/>
                <a:ea typeface="JetBrains Mono"/>
                <a:cs typeface="JetBrains Mono"/>
                <a:sym typeface="JetBrains Mono"/>
              </a:rPr>
              <a:t> </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locator</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'#searchSystemUser_userName'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fill</a:t>
            </a:r>
            <a:r>
              <a:rPr b="0" lang="en" sz="1100">
                <a:solidFill>
                  <a:srgbClr val="ABB2BF"/>
                </a:solidFill>
                <a:latin typeface="JetBrains Mono"/>
                <a:ea typeface="JetBrains Mono"/>
                <a:cs typeface="JetBrains Mono"/>
                <a:sym typeface="JetBrains Mono"/>
              </a:rPr>
              <a:t>(</a:t>
            </a:r>
            <a:r>
              <a:rPr b="0" lang="en" sz="1100">
                <a:solidFill>
                  <a:srgbClr val="E5C07B"/>
                </a:solidFill>
                <a:latin typeface="JetBrains Mono"/>
                <a:ea typeface="JetBrains Mono"/>
                <a:cs typeface="JetBrains Mono"/>
                <a:sym typeface="JetBrains Mono"/>
              </a:rPr>
              <a:t>VALID_USER</a:t>
            </a:r>
            <a:r>
              <a:rPr b="0" lang="en" sz="1100">
                <a:solidFill>
                  <a:srgbClr val="ABB2BF"/>
                </a:solidFill>
                <a:latin typeface="JetBrains Mono"/>
                <a:ea typeface="JetBrains Mono"/>
                <a:cs typeface="JetBrains Mono"/>
                <a:sym typeface="JetBrains Mono"/>
              </a:rPr>
              <a:t>);</a:t>
            </a:r>
            <a:endParaRPr/>
          </a:p>
        </p:txBody>
      </p:sp>
      <p:sp>
        <p:nvSpPr>
          <p:cNvPr id="1596" name="Google Shape;1596;p56"/>
          <p:cNvSpPr txBox="1"/>
          <p:nvPr/>
        </p:nvSpPr>
        <p:spPr>
          <a:xfrm>
            <a:off x="835778" y="2267316"/>
            <a:ext cx="370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b) locator(text selector).click(options)</a:t>
            </a:r>
            <a:endParaRPr>
              <a:solidFill>
                <a:schemeClr val="lt1"/>
              </a:solidFill>
            </a:endParaRPr>
          </a:p>
        </p:txBody>
      </p:sp>
      <p:sp>
        <p:nvSpPr>
          <p:cNvPr id="1597" name="Google Shape;1597;p56"/>
          <p:cNvSpPr txBox="1"/>
          <p:nvPr/>
        </p:nvSpPr>
        <p:spPr>
          <a:xfrm>
            <a:off x="910126" y="2688572"/>
            <a:ext cx="5839800" cy="5199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b="0" lang="en" sz="1100">
                <a:solidFill>
                  <a:srgbClr val="C678DD"/>
                </a:solidFill>
                <a:latin typeface="JetBrains Mono"/>
                <a:ea typeface="JetBrains Mono"/>
                <a:cs typeface="JetBrains Mono"/>
                <a:sym typeface="JetBrains Mono"/>
              </a:rPr>
              <a:t>await</a:t>
            </a:r>
            <a:r>
              <a:rPr b="0" lang="en" sz="1100">
                <a:solidFill>
                  <a:srgbClr val="ABB2BF"/>
                </a:solidFill>
                <a:latin typeface="JetBrains Mono"/>
                <a:ea typeface="JetBrains Mono"/>
                <a:cs typeface="JetBrains Mono"/>
                <a:sym typeface="JetBrains Mono"/>
              </a:rPr>
              <a:t> </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locator</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'text=Search'</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click</a:t>
            </a:r>
            <a:r>
              <a:rPr b="0" lang="en" sz="1100">
                <a:solidFill>
                  <a:srgbClr val="ABB2BF"/>
                </a:solidFill>
                <a:latin typeface="JetBrains Mono"/>
                <a:ea typeface="JetBrains Mono"/>
                <a:cs typeface="JetBrains Mono"/>
                <a:sym typeface="JetBrains Mono"/>
              </a:rPr>
              <a:t>();</a:t>
            </a:r>
            <a:endParaRPr/>
          </a:p>
        </p:txBody>
      </p:sp>
      <p:sp>
        <p:nvSpPr>
          <p:cNvPr id="1598" name="Google Shape;1598;p56"/>
          <p:cNvSpPr txBox="1"/>
          <p:nvPr/>
        </p:nvSpPr>
        <p:spPr>
          <a:xfrm>
            <a:off x="835786" y="3260429"/>
            <a:ext cx="376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c) locator(xpath).check(options)</a:t>
            </a:r>
            <a:endParaRPr>
              <a:solidFill>
                <a:schemeClr val="lt1"/>
              </a:solidFill>
            </a:endParaRPr>
          </a:p>
        </p:txBody>
      </p:sp>
      <p:sp>
        <p:nvSpPr>
          <p:cNvPr id="1599" name="Google Shape;1599;p56"/>
          <p:cNvSpPr txBox="1"/>
          <p:nvPr/>
        </p:nvSpPr>
        <p:spPr>
          <a:xfrm>
            <a:off x="910125" y="3676188"/>
            <a:ext cx="7513800" cy="6120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b="0" lang="en" sz="1100">
                <a:solidFill>
                  <a:srgbClr val="C678DD"/>
                </a:solidFill>
                <a:latin typeface="JetBrains Mono"/>
                <a:ea typeface="JetBrains Mono"/>
                <a:cs typeface="JetBrains Mono"/>
                <a:sym typeface="JetBrains Mono"/>
              </a:rPr>
              <a:t>await</a:t>
            </a:r>
            <a:r>
              <a:rPr b="0" lang="en" sz="1100">
                <a:solidFill>
                  <a:srgbClr val="ABB2BF"/>
                </a:solidFill>
                <a:latin typeface="JetBrains Mono"/>
                <a:ea typeface="JetBrains Mono"/>
                <a:cs typeface="JetBrains Mono"/>
                <a:sym typeface="JetBrains Mono"/>
              </a:rPr>
              <a:t> </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locator</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'xpath=//a[text()='</a:t>
            </a:r>
            <a:r>
              <a:rPr b="0" lang="en" sz="1100">
                <a:solidFill>
                  <a:srgbClr val="ABB2BF"/>
                </a:solidFill>
                <a:latin typeface="JetBrains Mono"/>
                <a:ea typeface="JetBrains Mono"/>
                <a:cs typeface="JetBrains Mono"/>
                <a:sym typeface="JetBrains Mono"/>
              </a:rPr>
              <a:t> </a:t>
            </a:r>
            <a:r>
              <a:rPr b="0" lang="en" sz="1100">
                <a:solidFill>
                  <a:srgbClr val="56B6C2"/>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a:t>
            </a:r>
            <a:r>
              <a:rPr b="0" lang="en" sz="1100">
                <a:solidFill>
                  <a:srgbClr val="56B6C2"/>
                </a:solidFill>
                <a:latin typeface="JetBrains Mono"/>
                <a:ea typeface="JetBrains Mono"/>
                <a:cs typeface="JetBrains Mono"/>
                <a:sym typeface="JetBrains Mono"/>
              </a:rPr>
              <a:t>+</a:t>
            </a:r>
            <a:r>
              <a:rPr b="0" lang="en" sz="1100">
                <a:solidFill>
                  <a:srgbClr val="ABB2BF"/>
                </a:solidFill>
                <a:latin typeface="JetBrains Mono"/>
                <a:ea typeface="JetBrains Mono"/>
                <a:cs typeface="JetBrains Mono"/>
                <a:sym typeface="JetBrains Mono"/>
              </a:rPr>
              <a:t> </a:t>
            </a:r>
            <a:r>
              <a:rPr b="0" lang="en" sz="1100">
                <a:solidFill>
                  <a:srgbClr val="E06C75"/>
                </a:solidFill>
                <a:latin typeface="JetBrains Mono"/>
                <a:ea typeface="JetBrains Mono"/>
                <a:cs typeface="JetBrains Mono"/>
                <a:sym typeface="JetBrains Mono"/>
              </a:rPr>
              <a:t>JobDesc</a:t>
            </a:r>
            <a:r>
              <a:rPr b="0" lang="en" sz="1100">
                <a:solidFill>
                  <a:srgbClr val="ABB2BF"/>
                </a:solidFill>
                <a:latin typeface="JetBrains Mono"/>
                <a:ea typeface="JetBrains Mono"/>
                <a:cs typeface="JetBrains Mono"/>
                <a:sym typeface="JetBrains Mono"/>
              </a:rPr>
              <a:t> </a:t>
            </a:r>
            <a:r>
              <a:rPr b="0" lang="en" sz="1100">
                <a:solidFill>
                  <a:srgbClr val="56B6C2"/>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'"]//preceding::input[1]'</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check</a:t>
            </a:r>
            <a:r>
              <a:rPr b="0" lang="en" sz="1100">
                <a:solidFill>
                  <a:srgbClr val="ABB2BF"/>
                </a:solidFill>
                <a:latin typeface="JetBrains Mono"/>
                <a:ea typeface="JetBrains Mono"/>
                <a:cs typeface="JetBrains Mono"/>
                <a:sym typeface="JetBrains Mono"/>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0"/>
          <p:cNvGrpSpPr/>
          <p:nvPr/>
        </p:nvGrpSpPr>
        <p:grpSpPr>
          <a:xfrm>
            <a:off x="299286" y="189025"/>
            <a:ext cx="133205" cy="119344"/>
            <a:chOff x="222150" y="185025"/>
            <a:chExt cx="170100" cy="152400"/>
          </a:xfrm>
        </p:grpSpPr>
        <p:cxnSp>
          <p:nvCxnSpPr>
            <p:cNvPr id="505" name="Google Shape;505;p3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06" name="Google Shape;506;p3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07" name="Google Shape;507;p3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508" name="Google Shape;508;p30"/>
          <p:cNvGrpSpPr/>
          <p:nvPr/>
        </p:nvGrpSpPr>
        <p:grpSpPr>
          <a:xfrm>
            <a:off x="286625" y="3999999"/>
            <a:ext cx="145867" cy="958251"/>
            <a:chOff x="286625" y="3923799"/>
            <a:chExt cx="145867" cy="958251"/>
          </a:xfrm>
        </p:grpSpPr>
        <p:sp>
          <p:nvSpPr>
            <p:cNvPr id="509" name="Google Shape;509;p3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0"/>
            <p:cNvGrpSpPr/>
            <p:nvPr/>
          </p:nvGrpSpPr>
          <p:grpSpPr>
            <a:xfrm>
              <a:off x="298112" y="4342643"/>
              <a:ext cx="110182" cy="126862"/>
              <a:chOff x="281100" y="2027800"/>
              <a:chExt cx="140700" cy="162000"/>
            </a:xfrm>
          </p:grpSpPr>
          <p:sp>
            <p:nvSpPr>
              <p:cNvPr id="511" name="Google Shape;511;p3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0"/>
              <p:cNvGrpSpPr/>
              <p:nvPr/>
            </p:nvGrpSpPr>
            <p:grpSpPr>
              <a:xfrm>
                <a:off x="308875" y="2088450"/>
                <a:ext cx="85200" cy="40700"/>
                <a:chOff x="308875" y="2087000"/>
                <a:chExt cx="85200" cy="40700"/>
              </a:xfrm>
            </p:grpSpPr>
            <p:cxnSp>
              <p:nvCxnSpPr>
                <p:cNvPr id="513" name="Google Shape;513;p3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3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15" name="Google Shape;515;p30"/>
            <p:cNvGrpSpPr/>
            <p:nvPr/>
          </p:nvGrpSpPr>
          <p:grpSpPr>
            <a:xfrm>
              <a:off x="286625" y="3923799"/>
              <a:ext cx="133200" cy="133200"/>
              <a:chOff x="286625" y="3648899"/>
              <a:chExt cx="133200" cy="133200"/>
            </a:xfrm>
          </p:grpSpPr>
          <p:sp>
            <p:nvSpPr>
              <p:cNvPr id="516" name="Google Shape;516;p3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30">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19" name="Google Shape;519;p30"/>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0" name="Google Shape;520;p30"/>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21" name="Google Shape;521;p3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 name="Google Shape;522;p30"/>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523" name="Google Shape;523;p30"/>
          <p:cNvGrpSpPr/>
          <p:nvPr/>
        </p:nvGrpSpPr>
        <p:grpSpPr>
          <a:xfrm>
            <a:off x="5380450" y="1070563"/>
            <a:ext cx="2867518" cy="3002387"/>
            <a:chOff x="5380450" y="1070563"/>
            <a:chExt cx="2867518" cy="3002387"/>
          </a:xfrm>
        </p:grpSpPr>
        <p:sp>
          <p:nvSpPr>
            <p:cNvPr id="524" name="Google Shape;524;p30"/>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30"/>
            <p:cNvGrpSpPr/>
            <p:nvPr/>
          </p:nvGrpSpPr>
          <p:grpSpPr>
            <a:xfrm>
              <a:off x="5380450" y="1200275"/>
              <a:ext cx="1386600" cy="449700"/>
              <a:chOff x="5270675" y="1411375"/>
              <a:chExt cx="1386600" cy="449700"/>
            </a:xfrm>
          </p:grpSpPr>
          <p:sp>
            <p:nvSpPr>
              <p:cNvPr id="530" name="Google Shape;530;p30"/>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30"/>
              <p:cNvGrpSpPr/>
              <p:nvPr/>
            </p:nvGrpSpPr>
            <p:grpSpPr>
              <a:xfrm>
                <a:off x="5794626" y="1542600"/>
                <a:ext cx="706512" cy="187247"/>
                <a:chOff x="5784976" y="732725"/>
                <a:chExt cx="706512" cy="187247"/>
              </a:xfrm>
            </p:grpSpPr>
            <p:sp>
              <p:nvSpPr>
                <p:cNvPr id="534" name="Google Shape;534;p30"/>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 name="Google Shape;537;p30"/>
            <p:cNvGrpSpPr/>
            <p:nvPr/>
          </p:nvGrpSpPr>
          <p:grpSpPr>
            <a:xfrm>
              <a:off x="6533820" y="2611181"/>
              <a:ext cx="1714149" cy="744321"/>
              <a:chOff x="6709845" y="3859168"/>
              <a:chExt cx="1714149" cy="744321"/>
            </a:xfrm>
          </p:grpSpPr>
          <p:grpSp>
            <p:nvGrpSpPr>
              <p:cNvPr id="538" name="Google Shape;538;p30"/>
              <p:cNvGrpSpPr/>
              <p:nvPr/>
            </p:nvGrpSpPr>
            <p:grpSpPr>
              <a:xfrm>
                <a:off x="6709845" y="3859168"/>
                <a:ext cx="1714149" cy="744321"/>
                <a:chOff x="6709845" y="3859168"/>
                <a:chExt cx="1714149" cy="744321"/>
              </a:xfrm>
            </p:grpSpPr>
            <p:sp>
              <p:nvSpPr>
                <p:cNvPr id="539" name="Google Shape;539;p30"/>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0"/>
              <p:cNvGrpSpPr/>
              <p:nvPr/>
            </p:nvGrpSpPr>
            <p:grpSpPr>
              <a:xfrm>
                <a:off x="7629944" y="4025885"/>
                <a:ext cx="545407" cy="410286"/>
                <a:chOff x="7629944" y="4025885"/>
                <a:chExt cx="545407" cy="410286"/>
              </a:xfrm>
            </p:grpSpPr>
            <p:sp>
              <p:nvSpPr>
                <p:cNvPr id="549" name="Google Shape;549;p30"/>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 name="Google Shape;553;p30"/>
            <p:cNvGrpSpPr/>
            <p:nvPr/>
          </p:nvGrpSpPr>
          <p:grpSpPr>
            <a:xfrm>
              <a:off x="5573850" y="3355500"/>
              <a:ext cx="381600" cy="356700"/>
              <a:chOff x="1062200" y="3366813"/>
              <a:chExt cx="381600" cy="356700"/>
            </a:xfrm>
          </p:grpSpPr>
          <p:sp>
            <p:nvSpPr>
              <p:cNvPr id="554" name="Google Shape;554;p30"/>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0"/>
              <p:cNvGrpSpPr/>
              <p:nvPr/>
            </p:nvGrpSpPr>
            <p:grpSpPr>
              <a:xfrm>
                <a:off x="1138484" y="3433275"/>
                <a:ext cx="229200" cy="229200"/>
                <a:chOff x="955447" y="3891500"/>
                <a:chExt cx="229200" cy="229200"/>
              </a:xfrm>
            </p:grpSpPr>
            <p:sp>
              <p:nvSpPr>
                <p:cNvPr id="556" name="Google Shape;556;p30"/>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 name="Google Shape;558;p30"/>
            <p:cNvGrpSpPr/>
            <p:nvPr/>
          </p:nvGrpSpPr>
          <p:grpSpPr>
            <a:xfrm rot="5400000">
              <a:off x="5462261" y="2839775"/>
              <a:ext cx="604800" cy="147600"/>
              <a:chOff x="7688649" y="828750"/>
              <a:chExt cx="604800" cy="147600"/>
            </a:xfrm>
          </p:grpSpPr>
          <p:sp>
            <p:nvSpPr>
              <p:cNvPr id="559" name="Google Shape;559;p3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2" name="Google Shape;562;p3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30"/>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grpSp>
        <p:nvGrpSpPr>
          <p:cNvPr id="1604" name="Google Shape;1604;p57"/>
          <p:cNvGrpSpPr/>
          <p:nvPr/>
        </p:nvGrpSpPr>
        <p:grpSpPr>
          <a:xfrm>
            <a:off x="299286" y="189025"/>
            <a:ext cx="133205" cy="119344"/>
            <a:chOff x="222150" y="185025"/>
            <a:chExt cx="170100" cy="152400"/>
          </a:xfrm>
        </p:grpSpPr>
        <p:cxnSp>
          <p:nvCxnSpPr>
            <p:cNvPr id="1605" name="Google Shape;1605;p5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06" name="Google Shape;1606;p5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07" name="Google Shape;1607;p5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08" name="Google Shape;1608;p57"/>
          <p:cNvGrpSpPr/>
          <p:nvPr/>
        </p:nvGrpSpPr>
        <p:grpSpPr>
          <a:xfrm>
            <a:off x="286625" y="3999999"/>
            <a:ext cx="145867" cy="958251"/>
            <a:chOff x="286625" y="3923799"/>
            <a:chExt cx="145867" cy="958251"/>
          </a:xfrm>
        </p:grpSpPr>
        <p:sp>
          <p:nvSpPr>
            <p:cNvPr id="1609" name="Google Shape;1609;p5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57"/>
            <p:cNvGrpSpPr/>
            <p:nvPr/>
          </p:nvGrpSpPr>
          <p:grpSpPr>
            <a:xfrm>
              <a:off x="298112" y="4342643"/>
              <a:ext cx="110182" cy="126862"/>
              <a:chOff x="281100" y="2027800"/>
              <a:chExt cx="140700" cy="162000"/>
            </a:xfrm>
          </p:grpSpPr>
          <p:sp>
            <p:nvSpPr>
              <p:cNvPr id="1611" name="Google Shape;1611;p5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57"/>
              <p:cNvGrpSpPr/>
              <p:nvPr/>
            </p:nvGrpSpPr>
            <p:grpSpPr>
              <a:xfrm>
                <a:off x="308875" y="2088450"/>
                <a:ext cx="85200" cy="40700"/>
                <a:chOff x="308875" y="2087000"/>
                <a:chExt cx="85200" cy="40700"/>
              </a:xfrm>
            </p:grpSpPr>
            <p:cxnSp>
              <p:nvCxnSpPr>
                <p:cNvPr id="1613" name="Google Shape;1613;p5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14" name="Google Shape;1614;p5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15" name="Google Shape;1615;p57"/>
            <p:cNvGrpSpPr/>
            <p:nvPr/>
          </p:nvGrpSpPr>
          <p:grpSpPr>
            <a:xfrm>
              <a:off x="286625" y="3923799"/>
              <a:ext cx="133200" cy="133200"/>
              <a:chOff x="286625" y="3648899"/>
              <a:chExt cx="133200" cy="133200"/>
            </a:xfrm>
          </p:grpSpPr>
          <p:sp>
            <p:nvSpPr>
              <p:cNvPr id="1616" name="Google Shape;1616;p5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57">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619" name="Google Shape;1619;p5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/Assertions</a:t>
            </a:r>
            <a:endParaRPr/>
          </a:p>
        </p:txBody>
      </p:sp>
      <p:sp>
        <p:nvSpPr>
          <p:cNvPr id="1620" name="Google Shape;1620;p57"/>
          <p:cNvSpPr txBox="1"/>
          <p:nvPr>
            <p:ph idx="1" type="body"/>
          </p:nvPr>
        </p:nvSpPr>
        <p:spPr>
          <a:xfrm>
            <a:off x="720000" y="1328850"/>
            <a:ext cx="7704000" cy="2091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When you're writing tests, you often need to check that values meet certain conditions.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Playwright Test uses expect library for test assertions. This library provides a lot of matchers like toEqual, toContain,toMatch and many more </a:t>
            </a:r>
            <a:endParaRPr sz="16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p:txBody>
      </p:sp>
      <p:sp>
        <p:nvSpPr>
          <p:cNvPr id="1621" name="Google Shape;1621;p5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57"/>
          <p:cNvGrpSpPr/>
          <p:nvPr/>
        </p:nvGrpSpPr>
        <p:grpSpPr>
          <a:xfrm>
            <a:off x="7819199" y="752550"/>
            <a:ext cx="604800" cy="147600"/>
            <a:chOff x="7688649" y="828750"/>
            <a:chExt cx="604800" cy="147600"/>
          </a:xfrm>
        </p:grpSpPr>
        <p:sp>
          <p:nvSpPr>
            <p:cNvPr id="1626" name="Google Shape;1626;p5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9" name="Google Shape;1629;p57"/>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grpSp>
        <p:nvGrpSpPr>
          <p:cNvPr id="1634" name="Google Shape;1634;p58"/>
          <p:cNvGrpSpPr/>
          <p:nvPr/>
        </p:nvGrpSpPr>
        <p:grpSpPr>
          <a:xfrm>
            <a:off x="299286" y="189025"/>
            <a:ext cx="133205" cy="119344"/>
            <a:chOff x="222150" y="185025"/>
            <a:chExt cx="170100" cy="152400"/>
          </a:xfrm>
        </p:grpSpPr>
        <p:cxnSp>
          <p:nvCxnSpPr>
            <p:cNvPr id="1635" name="Google Shape;1635;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36" name="Google Shape;1636;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37" name="Google Shape;1637;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38" name="Google Shape;1638;p58"/>
          <p:cNvGrpSpPr/>
          <p:nvPr/>
        </p:nvGrpSpPr>
        <p:grpSpPr>
          <a:xfrm>
            <a:off x="286625" y="3999999"/>
            <a:ext cx="145867" cy="958251"/>
            <a:chOff x="286625" y="3923799"/>
            <a:chExt cx="145867" cy="958251"/>
          </a:xfrm>
        </p:grpSpPr>
        <p:sp>
          <p:nvSpPr>
            <p:cNvPr id="1639" name="Google Shape;1639;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0" name="Google Shape;1640;p58"/>
            <p:cNvGrpSpPr/>
            <p:nvPr/>
          </p:nvGrpSpPr>
          <p:grpSpPr>
            <a:xfrm>
              <a:off x="298112" y="4342643"/>
              <a:ext cx="110182" cy="126862"/>
              <a:chOff x="281100" y="2027800"/>
              <a:chExt cx="140700" cy="162000"/>
            </a:xfrm>
          </p:grpSpPr>
          <p:sp>
            <p:nvSpPr>
              <p:cNvPr id="1641" name="Google Shape;1641;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58"/>
              <p:cNvGrpSpPr/>
              <p:nvPr/>
            </p:nvGrpSpPr>
            <p:grpSpPr>
              <a:xfrm>
                <a:off x="308875" y="2088450"/>
                <a:ext cx="85200" cy="40700"/>
                <a:chOff x="308875" y="2087000"/>
                <a:chExt cx="85200" cy="40700"/>
              </a:xfrm>
            </p:grpSpPr>
            <p:cxnSp>
              <p:nvCxnSpPr>
                <p:cNvPr id="1643" name="Google Shape;1643;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44" name="Google Shape;1644;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45" name="Google Shape;1645;p58"/>
            <p:cNvGrpSpPr/>
            <p:nvPr/>
          </p:nvGrpSpPr>
          <p:grpSpPr>
            <a:xfrm>
              <a:off x="286625" y="3923799"/>
              <a:ext cx="133200" cy="133200"/>
              <a:chOff x="286625" y="3648899"/>
              <a:chExt cx="133200" cy="133200"/>
            </a:xfrm>
          </p:grpSpPr>
          <p:sp>
            <p:nvSpPr>
              <p:cNvPr id="1646" name="Google Shape;1646;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8" name="Google Shape;1648;p58">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649" name="Google Shape;1649;p5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/Assertions</a:t>
            </a:r>
            <a:endParaRPr/>
          </a:p>
        </p:txBody>
      </p:sp>
      <p:sp>
        <p:nvSpPr>
          <p:cNvPr id="1650" name="Google Shape;1650;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58"/>
          <p:cNvGrpSpPr/>
          <p:nvPr/>
        </p:nvGrpSpPr>
        <p:grpSpPr>
          <a:xfrm>
            <a:off x="7819199" y="752550"/>
            <a:ext cx="604800" cy="147600"/>
            <a:chOff x="7688649" y="828750"/>
            <a:chExt cx="604800" cy="147600"/>
          </a:xfrm>
        </p:grpSpPr>
        <p:sp>
          <p:nvSpPr>
            <p:cNvPr id="1655" name="Google Shape;1655;p5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8" name="Google Shape;1658;p58"/>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659" name="Google Shape;1659;p58"/>
          <p:cNvSpPr txBox="1"/>
          <p:nvPr/>
        </p:nvSpPr>
        <p:spPr>
          <a:xfrm>
            <a:off x="720003" y="1212565"/>
            <a:ext cx="484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a) expect(locator).toHaveText(expected[,options])</a:t>
            </a:r>
            <a:endParaRPr>
              <a:solidFill>
                <a:schemeClr val="lt1"/>
              </a:solidFill>
            </a:endParaRPr>
          </a:p>
        </p:txBody>
      </p:sp>
      <p:sp>
        <p:nvSpPr>
          <p:cNvPr id="1660" name="Google Shape;1660;p58"/>
          <p:cNvSpPr txBox="1"/>
          <p:nvPr/>
        </p:nvSpPr>
        <p:spPr>
          <a:xfrm>
            <a:off x="926454" y="1581875"/>
            <a:ext cx="6864900" cy="5538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b="0" lang="en" sz="1100">
                <a:solidFill>
                  <a:srgbClr val="C678DD"/>
                </a:solidFill>
                <a:latin typeface="JetBrains Mono"/>
                <a:ea typeface="JetBrains Mono"/>
                <a:cs typeface="JetBrains Mono"/>
                <a:sym typeface="JetBrains Mono"/>
              </a:rPr>
              <a:t>await</a:t>
            </a:r>
            <a:r>
              <a:rPr b="0" lang="en" sz="1100">
                <a:solidFill>
                  <a:srgbClr val="ABB2BF"/>
                </a:solidFill>
                <a:latin typeface="JetBrains Mono"/>
                <a:ea typeface="JetBrains Mono"/>
                <a:cs typeface="JetBrains Mono"/>
                <a:sym typeface="JetBrains Mono"/>
              </a:rPr>
              <a:t> </a:t>
            </a:r>
            <a:r>
              <a:rPr b="1" lang="en" sz="1100">
                <a:solidFill>
                  <a:srgbClr val="61AFEF"/>
                </a:solidFill>
                <a:latin typeface="JetBrains Mono"/>
                <a:ea typeface="JetBrains Mono"/>
                <a:cs typeface="JetBrains Mono"/>
                <a:sym typeface="JetBrains Mono"/>
              </a:rPr>
              <a:t>expect</a:t>
            </a:r>
            <a:r>
              <a:rPr b="0" lang="en" sz="1100">
                <a:solidFill>
                  <a:srgbClr val="ABB2BF"/>
                </a:solidFill>
                <a:latin typeface="JetBrains Mono"/>
                <a:ea typeface="JetBrains Mono"/>
                <a:cs typeface="JetBrains Mono"/>
                <a:sym typeface="JetBrains Mono"/>
              </a:rPr>
              <a:t>(</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locator</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'td[colspan="5"]'</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toHaveText</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'No Records Found’</a:t>
            </a:r>
            <a:r>
              <a:rPr b="0" lang="en" sz="1100">
                <a:solidFill>
                  <a:srgbClr val="ABB2BF"/>
                </a:solidFill>
                <a:latin typeface="JetBrains Mono"/>
                <a:ea typeface="JetBrains Mono"/>
                <a:cs typeface="JetBrains Mono"/>
                <a:sym typeface="JetBrains Mono"/>
              </a:rPr>
              <a:t>);</a:t>
            </a:r>
            <a:endParaRPr/>
          </a:p>
        </p:txBody>
      </p:sp>
      <p:sp>
        <p:nvSpPr>
          <p:cNvPr id="1661" name="Google Shape;1661;p58"/>
          <p:cNvSpPr txBox="1"/>
          <p:nvPr/>
        </p:nvSpPr>
        <p:spPr>
          <a:xfrm>
            <a:off x="720003" y="2135666"/>
            <a:ext cx="389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b) expect(locator).toBeVissible(options)</a:t>
            </a:r>
            <a:endParaRPr>
              <a:solidFill>
                <a:schemeClr val="lt1"/>
              </a:solidFill>
            </a:endParaRPr>
          </a:p>
        </p:txBody>
      </p:sp>
      <p:sp>
        <p:nvSpPr>
          <p:cNvPr id="1662" name="Google Shape;1662;p58"/>
          <p:cNvSpPr txBox="1"/>
          <p:nvPr/>
        </p:nvSpPr>
        <p:spPr>
          <a:xfrm>
            <a:off x="926450" y="2535263"/>
            <a:ext cx="6864900" cy="6120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b="0" lang="en" sz="1100">
                <a:solidFill>
                  <a:srgbClr val="C678DD"/>
                </a:solidFill>
                <a:latin typeface="JetBrains Mono"/>
                <a:ea typeface="JetBrains Mono"/>
                <a:cs typeface="JetBrains Mono"/>
                <a:sym typeface="JetBrains Mono"/>
              </a:rPr>
              <a:t>await</a:t>
            </a:r>
            <a:r>
              <a:rPr b="0" lang="en" sz="1100">
                <a:solidFill>
                  <a:srgbClr val="ABB2BF"/>
                </a:solidFill>
                <a:latin typeface="JetBrains Mono"/>
                <a:ea typeface="JetBrains Mono"/>
                <a:cs typeface="JetBrains Mono"/>
                <a:sym typeface="JetBrains Mono"/>
              </a:rPr>
              <a:t> </a:t>
            </a:r>
            <a:r>
              <a:rPr b="1" lang="en" sz="1100">
                <a:solidFill>
                  <a:srgbClr val="61AFEF"/>
                </a:solidFill>
                <a:latin typeface="JetBrains Mono"/>
                <a:ea typeface="JetBrains Mono"/>
                <a:cs typeface="JetBrains Mono"/>
                <a:sym typeface="JetBrains Mono"/>
              </a:rPr>
              <a:t>expect</a:t>
            </a:r>
            <a:r>
              <a:rPr b="0" lang="en" sz="1100">
                <a:solidFill>
                  <a:srgbClr val="ABB2BF"/>
                </a:solidFill>
                <a:latin typeface="JetBrains Mono"/>
                <a:ea typeface="JetBrains Mono"/>
                <a:cs typeface="JetBrains Mono"/>
                <a:sym typeface="JetBrains Mono"/>
              </a:rPr>
              <a:t>(</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locator</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'text=Successfully Saved Close'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toBeVisible</a:t>
            </a:r>
            <a:r>
              <a:rPr b="0" lang="en" sz="1100">
                <a:solidFill>
                  <a:srgbClr val="ABB2BF"/>
                </a:solidFill>
                <a:latin typeface="JetBrains Mono"/>
                <a:ea typeface="JetBrains Mono"/>
                <a:cs typeface="JetBrains Mono"/>
                <a:sym typeface="JetBrains Mono"/>
              </a:rPr>
              <a:t>(); </a:t>
            </a:r>
            <a:endParaRPr/>
          </a:p>
        </p:txBody>
      </p:sp>
      <p:sp>
        <p:nvSpPr>
          <p:cNvPr id="1663" name="Google Shape;1663;p58"/>
          <p:cNvSpPr txBox="1"/>
          <p:nvPr/>
        </p:nvSpPr>
        <p:spPr>
          <a:xfrm>
            <a:off x="720011" y="3177554"/>
            <a:ext cx="376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c) expect(locator).toHaveURL(options)</a:t>
            </a:r>
            <a:endParaRPr>
              <a:solidFill>
                <a:schemeClr val="lt1"/>
              </a:solidFill>
            </a:endParaRPr>
          </a:p>
        </p:txBody>
      </p:sp>
      <p:sp>
        <p:nvSpPr>
          <p:cNvPr id="1664" name="Google Shape;1664;p58"/>
          <p:cNvSpPr txBox="1"/>
          <p:nvPr/>
        </p:nvSpPr>
        <p:spPr>
          <a:xfrm>
            <a:off x="926450" y="3594738"/>
            <a:ext cx="7497600" cy="713700"/>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C678DD"/>
              </a:buClr>
              <a:buSzPts val="1100"/>
              <a:buFont typeface="Arial"/>
              <a:buNone/>
            </a:pPr>
            <a:r>
              <a:rPr lang="en" sz="1100">
                <a:solidFill>
                  <a:srgbClr val="C678DD"/>
                </a:solidFill>
                <a:latin typeface="JetBrains Mono"/>
                <a:ea typeface="JetBrains Mono"/>
                <a:cs typeface="JetBrains Mono"/>
                <a:sym typeface="JetBrains Mono"/>
              </a:rPr>
              <a:t>a</a:t>
            </a:r>
            <a:r>
              <a:rPr b="0" lang="en" sz="1100">
                <a:solidFill>
                  <a:srgbClr val="C678DD"/>
                </a:solidFill>
                <a:latin typeface="JetBrains Mono"/>
                <a:ea typeface="JetBrains Mono"/>
                <a:cs typeface="JetBrains Mono"/>
                <a:sym typeface="JetBrains Mono"/>
              </a:rPr>
              <a:t>wait </a:t>
            </a:r>
            <a:r>
              <a:rPr b="1" lang="en" sz="1100">
                <a:solidFill>
                  <a:srgbClr val="61AFEF"/>
                </a:solidFill>
                <a:latin typeface="JetBrains Mono"/>
                <a:ea typeface="JetBrains Mono"/>
                <a:cs typeface="JetBrains Mono"/>
                <a:sym typeface="JetBrains Mono"/>
              </a:rPr>
              <a:t>expect</a:t>
            </a:r>
            <a:r>
              <a:rPr b="0" lang="en" sz="1100">
                <a:solidFill>
                  <a:srgbClr val="ABB2BF"/>
                </a:solidFill>
                <a:latin typeface="JetBrains Mono"/>
                <a:ea typeface="JetBrains Mono"/>
                <a:cs typeface="JetBrains Mono"/>
                <a:sym typeface="JetBrains Mono"/>
              </a:rPr>
              <a:t>(</a:t>
            </a:r>
            <a:r>
              <a:rPr b="0" lang="en" sz="1100">
                <a:solidFill>
                  <a:srgbClr val="E06C75"/>
                </a:solidFill>
                <a:latin typeface="JetBrains Mono"/>
                <a:ea typeface="JetBrains Mono"/>
                <a:cs typeface="JetBrains Mono"/>
                <a:sym typeface="JetBrains Mono"/>
              </a:rPr>
              <a:t>page</a:t>
            </a:r>
            <a:r>
              <a:rPr b="0" lang="en" sz="1100">
                <a:solidFill>
                  <a:srgbClr val="ABB2BF"/>
                </a:solidFill>
                <a:latin typeface="JetBrains Mono"/>
                <a:ea typeface="JetBrains Mono"/>
                <a:cs typeface="JetBrains Mono"/>
                <a:sym typeface="JetBrains Mono"/>
              </a:rPr>
              <a:t>).</a:t>
            </a:r>
            <a:r>
              <a:rPr b="1" lang="en" sz="1100">
                <a:solidFill>
                  <a:srgbClr val="61AFEF"/>
                </a:solidFill>
                <a:latin typeface="JetBrains Mono"/>
                <a:ea typeface="JetBrains Mono"/>
                <a:cs typeface="JetBrains Mono"/>
                <a:sym typeface="JetBrains Mono"/>
              </a:rPr>
              <a:t>toHaveURL</a:t>
            </a:r>
            <a:r>
              <a:rPr b="0" lang="en" sz="1100">
                <a:solidFill>
                  <a:srgbClr val="ABB2BF"/>
                </a:solidFill>
                <a:latin typeface="JetBrains Mono"/>
                <a:ea typeface="JetBrains Mono"/>
                <a:cs typeface="JetBrains Mono"/>
                <a:sym typeface="JetBrains Mono"/>
              </a:rPr>
              <a:t>(</a:t>
            </a:r>
            <a:r>
              <a:rPr b="0" lang="en" sz="1100">
                <a:solidFill>
                  <a:srgbClr val="98C379"/>
                </a:solidFill>
                <a:latin typeface="JetBrains Mono"/>
                <a:ea typeface="JetBrains Mono"/>
                <a:cs typeface="JetBrains Mono"/>
                <a:sym typeface="JetBrains Mono"/>
              </a:rPr>
              <a:t>'https://opensource-demo.orangehrmlive.com/index.php/attendance/viewAttendanceRecord'</a:t>
            </a:r>
            <a:r>
              <a:rPr b="0" lang="en" sz="1100">
                <a:solidFill>
                  <a:srgbClr val="ABB2BF"/>
                </a:solidFill>
                <a:latin typeface="JetBrains Mono"/>
                <a:ea typeface="JetBrains Mono"/>
                <a:cs typeface="JetBrains Mono"/>
                <a:sym typeface="JetBrains Mono"/>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8" name="Shape 1668"/>
        <p:cNvGrpSpPr/>
        <p:nvPr/>
      </p:nvGrpSpPr>
      <p:grpSpPr>
        <a:xfrm>
          <a:off x="0" y="0"/>
          <a:ext cx="0" cy="0"/>
          <a:chOff x="0" y="0"/>
          <a:chExt cx="0" cy="0"/>
        </a:xfrm>
      </p:grpSpPr>
      <p:grpSp>
        <p:nvGrpSpPr>
          <p:cNvPr id="1669" name="Google Shape;1669;p59"/>
          <p:cNvGrpSpPr/>
          <p:nvPr/>
        </p:nvGrpSpPr>
        <p:grpSpPr>
          <a:xfrm>
            <a:off x="299286" y="189025"/>
            <a:ext cx="133205" cy="119344"/>
            <a:chOff x="222150" y="185025"/>
            <a:chExt cx="170100" cy="152400"/>
          </a:xfrm>
        </p:grpSpPr>
        <p:cxnSp>
          <p:nvCxnSpPr>
            <p:cNvPr id="1670" name="Google Shape;1670;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71" name="Google Shape;1671;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72" name="Google Shape;1672;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73" name="Google Shape;1673;p59"/>
          <p:cNvGrpSpPr/>
          <p:nvPr/>
        </p:nvGrpSpPr>
        <p:grpSpPr>
          <a:xfrm>
            <a:off x="286625" y="3999999"/>
            <a:ext cx="145867" cy="958251"/>
            <a:chOff x="286625" y="3923799"/>
            <a:chExt cx="145867" cy="958251"/>
          </a:xfrm>
        </p:grpSpPr>
        <p:sp>
          <p:nvSpPr>
            <p:cNvPr id="1674" name="Google Shape;1674;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5" name="Google Shape;1675;p59"/>
            <p:cNvGrpSpPr/>
            <p:nvPr/>
          </p:nvGrpSpPr>
          <p:grpSpPr>
            <a:xfrm>
              <a:off x="298112" y="4342643"/>
              <a:ext cx="110182" cy="126862"/>
              <a:chOff x="281100" y="2027800"/>
              <a:chExt cx="140700" cy="162000"/>
            </a:xfrm>
          </p:grpSpPr>
          <p:sp>
            <p:nvSpPr>
              <p:cNvPr id="1676" name="Google Shape;1676;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59"/>
              <p:cNvGrpSpPr/>
              <p:nvPr/>
            </p:nvGrpSpPr>
            <p:grpSpPr>
              <a:xfrm>
                <a:off x="308875" y="2088450"/>
                <a:ext cx="85200" cy="40700"/>
                <a:chOff x="308875" y="2087000"/>
                <a:chExt cx="85200" cy="40700"/>
              </a:xfrm>
            </p:grpSpPr>
            <p:cxnSp>
              <p:nvCxnSpPr>
                <p:cNvPr id="1678" name="Google Shape;1678;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79" name="Google Shape;1679;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80" name="Google Shape;1680;p59"/>
            <p:cNvGrpSpPr/>
            <p:nvPr/>
          </p:nvGrpSpPr>
          <p:grpSpPr>
            <a:xfrm>
              <a:off x="286625" y="3923799"/>
              <a:ext cx="133200" cy="133200"/>
              <a:chOff x="286625" y="3648899"/>
              <a:chExt cx="133200" cy="133200"/>
            </a:xfrm>
          </p:grpSpPr>
          <p:sp>
            <p:nvSpPr>
              <p:cNvPr id="1681" name="Google Shape;1681;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3" name="Google Shape;1683;p59">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684" name="Google Shape;1684;p59"/>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685" name="Google Shape;1685;p59">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9" name="Google Shape;1689;p59"/>
          <p:cNvPicPr preferRelativeResize="0"/>
          <p:nvPr/>
        </p:nvPicPr>
        <p:blipFill>
          <a:blip r:embed="rId7">
            <a:alphaModFix/>
          </a:blip>
          <a:stretch>
            <a:fillRect/>
          </a:stretch>
        </p:blipFill>
        <p:spPr>
          <a:xfrm>
            <a:off x="835775" y="115800"/>
            <a:ext cx="424200" cy="424200"/>
          </a:xfrm>
          <a:prstGeom prst="rect">
            <a:avLst/>
          </a:prstGeom>
          <a:noFill/>
          <a:ln>
            <a:noFill/>
          </a:ln>
        </p:spPr>
      </p:pic>
      <p:cxnSp>
        <p:nvCxnSpPr>
          <p:cNvPr id="1690" name="Google Shape;1690;p59"/>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pic>
        <p:nvPicPr>
          <p:cNvPr id="1691" name="Google Shape;1691;p59"/>
          <p:cNvPicPr preferRelativeResize="0"/>
          <p:nvPr/>
        </p:nvPicPr>
        <p:blipFill rotWithShape="1">
          <a:blip r:embed="rId8">
            <a:alphaModFix/>
          </a:blip>
          <a:srcRect b="25662" l="31031" r="18813" t="34953"/>
          <a:stretch/>
        </p:blipFill>
        <p:spPr>
          <a:xfrm>
            <a:off x="696400" y="1028700"/>
            <a:ext cx="7860326" cy="3470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5" name="Shape 1695"/>
        <p:cNvGrpSpPr/>
        <p:nvPr/>
      </p:nvGrpSpPr>
      <p:grpSpPr>
        <a:xfrm>
          <a:off x="0" y="0"/>
          <a:ext cx="0" cy="0"/>
          <a:chOff x="0" y="0"/>
          <a:chExt cx="0" cy="0"/>
        </a:xfrm>
      </p:grpSpPr>
      <p:grpSp>
        <p:nvGrpSpPr>
          <p:cNvPr id="1696" name="Google Shape;1696;p60"/>
          <p:cNvGrpSpPr/>
          <p:nvPr/>
        </p:nvGrpSpPr>
        <p:grpSpPr>
          <a:xfrm>
            <a:off x="299286" y="189025"/>
            <a:ext cx="133205" cy="119344"/>
            <a:chOff x="222150" y="185025"/>
            <a:chExt cx="170100" cy="152400"/>
          </a:xfrm>
        </p:grpSpPr>
        <p:cxnSp>
          <p:nvCxnSpPr>
            <p:cNvPr id="1697" name="Google Shape;1697;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8" name="Google Shape;1698;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9" name="Google Shape;1699;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00" name="Google Shape;1700;p60"/>
          <p:cNvGrpSpPr/>
          <p:nvPr/>
        </p:nvGrpSpPr>
        <p:grpSpPr>
          <a:xfrm>
            <a:off x="286625" y="3999999"/>
            <a:ext cx="145867" cy="958251"/>
            <a:chOff x="286625" y="3923799"/>
            <a:chExt cx="145867" cy="958251"/>
          </a:xfrm>
        </p:grpSpPr>
        <p:sp>
          <p:nvSpPr>
            <p:cNvPr id="1701" name="Google Shape;1701;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60"/>
            <p:cNvGrpSpPr/>
            <p:nvPr/>
          </p:nvGrpSpPr>
          <p:grpSpPr>
            <a:xfrm>
              <a:off x="298112" y="4342643"/>
              <a:ext cx="110182" cy="126862"/>
              <a:chOff x="281100" y="2027800"/>
              <a:chExt cx="140700" cy="162000"/>
            </a:xfrm>
          </p:grpSpPr>
          <p:sp>
            <p:nvSpPr>
              <p:cNvPr id="1703" name="Google Shape;1703;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60"/>
              <p:cNvGrpSpPr/>
              <p:nvPr/>
            </p:nvGrpSpPr>
            <p:grpSpPr>
              <a:xfrm>
                <a:off x="308875" y="2088450"/>
                <a:ext cx="85200" cy="40700"/>
                <a:chOff x="308875" y="2087000"/>
                <a:chExt cx="85200" cy="40700"/>
              </a:xfrm>
            </p:grpSpPr>
            <p:cxnSp>
              <p:nvCxnSpPr>
                <p:cNvPr id="1705" name="Google Shape;1705;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06" name="Google Shape;1706;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07" name="Google Shape;1707;p60"/>
            <p:cNvGrpSpPr/>
            <p:nvPr/>
          </p:nvGrpSpPr>
          <p:grpSpPr>
            <a:xfrm>
              <a:off x="286625" y="3923799"/>
              <a:ext cx="133200" cy="133200"/>
              <a:chOff x="286625" y="3648899"/>
              <a:chExt cx="133200" cy="133200"/>
            </a:xfrm>
          </p:grpSpPr>
          <p:sp>
            <p:nvSpPr>
              <p:cNvPr id="1708" name="Google Shape;1708;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0" name="Google Shape;1710;p60">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711" name="Google Shape;1711;p60"/>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1712" name="Google Shape;1712;p60">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6" name="Google Shape;1716;p60"/>
          <p:cNvPicPr preferRelativeResize="0"/>
          <p:nvPr/>
        </p:nvPicPr>
        <p:blipFill>
          <a:blip r:embed="rId7">
            <a:alphaModFix/>
          </a:blip>
          <a:stretch>
            <a:fillRect/>
          </a:stretch>
        </p:blipFill>
        <p:spPr>
          <a:xfrm>
            <a:off x="835775" y="115800"/>
            <a:ext cx="424200" cy="424200"/>
          </a:xfrm>
          <a:prstGeom prst="rect">
            <a:avLst/>
          </a:prstGeom>
          <a:noFill/>
          <a:ln>
            <a:noFill/>
          </a:ln>
        </p:spPr>
      </p:pic>
      <p:cxnSp>
        <p:nvCxnSpPr>
          <p:cNvPr id="1717" name="Google Shape;1717;p60"/>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pic>
        <p:nvPicPr>
          <p:cNvPr id="1718" name="Google Shape;1718;p60"/>
          <p:cNvPicPr preferRelativeResize="0"/>
          <p:nvPr/>
        </p:nvPicPr>
        <p:blipFill rotWithShape="1">
          <a:blip r:embed="rId8">
            <a:alphaModFix/>
          </a:blip>
          <a:srcRect b="32221" l="0" r="20546" t="0"/>
          <a:stretch/>
        </p:blipFill>
        <p:spPr>
          <a:xfrm>
            <a:off x="448850" y="699900"/>
            <a:ext cx="8452786" cy="4055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grpSp>
        <p:nvGrpSpPr>
          <p:cNvPr id="1723" name="Google Shape;1723;p61"/>
          <p:cNvGrpSpPr/>
          <p:nvPr/>
        </p:nvGrpSpPr>
        <p:grpSpPr>
          <a:xfrm>
            <a:off x="299286" y="189025"/>
            <a:ext cx="133205" cy="119344"/>
            <a:chOff x="222150" y="185025"/>
            <a:chExt cx="170100" cy="152400"/>
          </a:xfrm>
        </p:grpSpPr>
        <p:cxnSp>
          <p:nvCxnSpPr>
            <p:cNvPr id="1724" name="Google Shape;1724;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25" name="Google Shape;1725;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26" name="Google Shape;1726;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27" name="Google Shape;1727;p61"/>
          <p:cNvGrpSpPr/>
          <p:nvPr/>
        </p:nvGrpSpPr>
        <p:grpSpPr>
          <a:xfrm>
            <a:off x="286625" y="3999999"/>
            <a:ext cx="145867" cy="958251"/>
            <a:chOff x="286625" y="3923799"/>
            <a:chExt cx="145867" cy="958251"/>
          </a:xfrm>
        </p:grpSpPr>
        <p:sp>
          <p:nvSpPr>
            <p:cNvPr id="1728" name="Google Shape;1728;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9" name="Google Shape;1729;p61"/>
            <p:cNvGrpSpPr/>
            <p:nvPr/>
          </p:nvGrpSpPr>
          <p:grpSpPr>
            <a:xfrm>
              <a:off x="298112" y="4342643"/>
              <a:ext cx="110182" cy="126862"/>
              <a:chOff x="281100" y="2027800"/>
              <a:chExt cx="140700" cy="162000"/>
            </a:xfrm>
          </p:grpSpPr>
          <p:sp>
            <p:nvSpPr>
              <p:cNvPr id="1730" name="Google Shape;1730;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61"/>
              <p:cNvGrpSpPr/>
              <p:nvPr/>
            </p:nvGrpSpPr>
            <p:grpSpPr>
              <a:xfrm>
                <a:off x="308875" y="2088450"/>
                <a:ext cx="85200" cy="40700"/>
                <a:chOff x="308875" y="2087000"/>
                <a:chExt cx="85200" cy="40700"/>
              </a:xfrm>
            </p:grpSpPr>
            <p:cxnSp>
              <p:nvCxnSpPr>
                <p:cNvPr id="1732" name="Google Shape;1732;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33" name="Google Shape;1733;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34" name="Google Shape;1734;p61"/>
            <p:cNvGrpSpPr/>
            <p:nvPr/>
          </p:nvGrpSpPr>
          <p:grpSpPr>
            <a:xfrm>
              <a:off x="286625" y="3923799"/>
              <a:ext cx="133200" cy="133200"/>
              <a:chOff x="286625" y="3648899"/>
              <a:chExt cx="133200" cy="133200"/>
            </a:xfrm>
          </p:grpSpPr>
          <p:sp>
            <p:nvSpPr>
              <p:cNvPr id="1735" name="Google Shape;1735;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7" name="Google Shape;1737;p6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38" name="Google Shape;1738;p61"/>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Cases</a:t>
            </a:r>
            <a:endParaRPr/>
          </a:p>
        </p:txBody>
      </p:sp>
      <p:sp>
        <p:nvSpPr>
          <p:cNvPr id="1739" name="Google Shape;1739;p61"/>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/03</a:t>
            </a:r>
            <a:endParaRPr>
              <a:solidFill>
                <a:schemeClr val="accent2"/>
              </a:solidFill>
            </a:endParaRPr>
          </a:p>
        </p:txBody>
      </p:sp>
      <p:sp>
        <p:nvSpPr>
          <p:cNvPr id="1740" name="Google Shape;1740;p6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1" name="Google Shape;1741;p61"/>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1742" name="Google Shape;1742;p61"/>
          <p:cNvGrpSpPr/>
          <p:nvPr/>
        </p:nvGrpSpPr>
        <p:grpSpPr>
          <a:xfrm>
            <a:off x="5380450" y="1070563"/>
            <a:ext cx="2867518" cy="3002387"/>
            <a:chOff x="5380450" y="1070563"/>
            <a:chExt cx="2867518" cy="3002387"/>
          </a:xfrm>
        </p:grpSpPr>
        <p:sp>
          <p:nvSpPr>
            <p:cNvPr id="1743" name="Google Shape;1743;p61"/>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1"/>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1"/>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1"/>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61"/>
            <p:cNvGrpSpPr/>
            <p:nvPr/>
          </p:nvGrpSpPr>
          <p:grpSpPr>
            <a:xfrm>
              <a:off x="5380450" y="1200275"/>
              <a:ext cx="1386600" cy="449700"/>
              <a:chOff x="5270675" y="1411375"/>
              <a:chExt cx="1386600" cy="449700"/>
            </a:xfrm>
          </p:grpSpPr>
          <p:sp>
            <p:nvSpPr>
              <p:cNvPr id="1749" name="Google Shape;1749;p61"/>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1"/>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61"/>
              <p:cNvGrpSpPr/>
              <p:nvPr/>
            </p:nvGrpSpPr>
            <p:grpSpPr>
              <a:xfrm>
                <a:off x="5794626" y="1542600"/>
                <a:ext cx="706512" cy="187247"/>
                <a:chOff x="5784976" y="732725"/>
                <a:chExt cx="706512" cy="187247"/>
              </a:xfrm>
            </p:grpSpPr>
            <p:sp>
              <p:nvSpPr>
                <p:cNvPr id="1753" name="Google Shape;1753;p61"/>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6" name="Google Shape;1756;p61"/>
            <p:cNvGrpSpPr/>
            <p:nvPr/>
          </p:nvGrpSpPr>
          <p:grpSpPr>
            <a:xfrm>
              <a:off x="6533820" y="2611181"/>
              <a:ext cx="1714149" cy="744321"/>
              <a:chOff x="6709845" y="3859168"/>
              <a:chExt cx="1714149" cy="744321"/>
            </a:xfrm>
          </p:grpSpPr>
          <p:grpSp>
            <p:nvGrpSpPr>
              <p:cNvPr id="1757" name="Google Shape;1757;p61"/>
              <p:cNvGrpSpPr/>
              <p:nvPr/>
            </p:nvGrpSpPr>
            <p:grpSpPr>
              <a:xfrm>
                <a:off x="6709845" y="3859168"/>
                <a:ext cx="1714149" cy="744321"/>
                <a:chOff x="6709845" y="3859168"/>
                <a:chExt cx="1714149" cy="744321"/>
              </a:xfrm>
            </p:grpSpPr>
            <p:sp>
              <p:nvSpPr>
                <p:cNvPr id="1758" name="Google Shape;1758;p61"/>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61"/>
              <p:cNvGrpSpPr/>
              <p:nvPr/>
            </p:nvGrpSpPr>
            <p:grpSpPr>
              <a:xfrm>
                <a:off x="7629944" y="4025885"/>
                <a:ext cx="545407" cy="410286"/>
                <a:chOff x="7629944" y="4025885"/>
                <a:chExt cx="545407" cy="410286"/>
              </a:xfrm>
            </p:grpSpPr>
            <p:sp>
              <p:nvSpPr>
                <p:cNvPr id="1768" name="Google Shape;1768;p61"/>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1"/>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2" name="Google Shape;1772;p61"/>
            <p:cNvGrpSpPr/>
            <p:nvPr/>
          </p:nvGrpSpPr>
          <p:grpSpPr>
            <a:xfrm>
              <a:off x="5573850" y="3355500"/>
              <a:ext cx="381600" cy="356700"/>
              <a:chOff x="1062200" y="3366813"/>
              <a:chExt cx="381600" cy="356700"/>
            </a:xfrm>
          </p:grpSpPr>
          <p:sp>
            <p:nvSpPr>
              <p:cNvPr id="1773" name="Google Shape;1773;p61"/>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61"/>
              <p:cNvGrpSpPr/>
              <p:nvPr/>
            </p:nvGrpSpPr>
            <p:grpSpPr>
              <a:xfrm>
                <a:off x="1138484" y="3433275"/>
                <a:ext cx="229200" cy="229200"/>
                <a:chOff x="955447" y="3891500"/>
                <a:chExt cx="229200" cy="229200"/>
              </a:xfrm>
            </p:grpSpPr>
            <p:sp>
              <p:nvSpPr>
                <p:cNvPr id="1775" name="Google Shape;1775;p61"/>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7" name="Google Shape;1777;p61"/>
            <p:cNvGrpSpPr/>
            <p:nvPr/>
          </p:nvGrpSpPr>
          <p:grpSpPr>
            <a:xfrm rot="5400000">
              <a:off x="5462261" y="2839775"/>
              <a:ext cx="604800" cy="147600"/>
              <a:chOff x="7688649" y="828750"/>
              <a:chExt cx="604800" cy="147600"/>
            </a:xfrm>
          </p:grpSpPr>
          <p:sp>
            <p:nvSpPr>
              <p:cNvPr id="1778" name="Google Shape;1778;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1" name="Google Shape;1781;p61">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4" name="Google Shape;1784;p61"/>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grpSp>
        <p:nvGrpSpPr>
          <p:cNvPr id="1789" name="Google Shape;1789;p62"/>
          <p:cNvGrpSpPr/>
          <p:nvPr/>
        </p:nvGrpSpPr>
        <p:grpSpPr>
          <a:xfrm>
            <a:off x="299286" y="189025"/>
            <a:ext cx="133205" cy="119344"/>
            <a:chOff x="222150" y="185025"/>
            <a:chExt cx="170100" cy="152400"/>
          </a:xfrm>
        </p:grpSpPr>
        <p:cxnSp>
          <p:nvCxnSpPr>
            <p:cNvPr id="1790" name="Google Shape;1790;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91" name="Google Shape;1791;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92" name="Google Shape;1792;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93" name="Google Shape;1793;p62"/>
          <p:cNvGrpSpPr/>
          <p:nvPr/>
        </p:nvGrpSpPr>
        <p:grpSpPr>
          <a:xfrm>
            <a:off x="286625" y="3999999"/>
            <a:ext cx="145867" cy="958251"/>
            <a:chOff x="286625" y="3923799"/>
            <a:chExt cx="145867" cy="958251"/>
          </a:xfrm>
        </p:grpSpPr>
        <p:sp>
          <p:nvSpPr>
            <p:cNvPr id="1794" name="Google Shape;1794;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62"/>
            <p:cNvGrpSpPr/>
            <p:nvPr/>
          </p:nvGrpSpPr>
          <p:grpSpPr>
            <a:xfrm>
              <a:off x="298112" y="4342643"/>
              <a:ext cx="110182" cy="126862"/>
              <a:chOff x="281100" y="2027800"/>
              <a:chExt cx="140700" cy="162000"/>
            </a:xfrm>
          </p:grpSpPr>
          <p:sp>
            <p:nvSpPr>
              <p:cNvPr id="1796" name="Google Shape;1796;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62"/>
              <p:cNvGrpSpPr/>
              <p:nvPr/>
            </p:nvGrpSpPr>
            <p:grpSpPr>
              <a:xfrm>
                <a:off x="308875" y="2088450"/>
                <a:ext cx="85200" cy="40700"/>
                <a:chOff x="308875" y="2087000"/>
                <a:chExt cx="85200" cy="40700"/>
              </a:xfrm>
            </p:grpSpPr>
            <p:cxnSp>
              <p:nvCxnSpPr>
                <p:cNvPr id="1798" name="Google Shape;1798;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99" name="Google Shape;1799;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00" name="Google Shape;1800;p62"/>
            <p:cNvGrpSpPr/>
            <p:nvPr/>
          </p:nvGrpSpPr>
          <p:grpSpPr>
            <a:xfrm>
              <a:off x="286625" y="3923799"/>
              <a:ext cx="133200" cy="133200"/>
              <a:chOff x="286625" y="3648899"/>
              <a:chExt cx="133200" cy="133200"/>
            </a:xfrm>
          </p:grpSpPr>
          <p:sp>
            <p:nvSpPr>
              <p:cNvPr id="1801" name="Google Shape;1801;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3" name="Google Shape;1803;p6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804" name="Google Shape;1804;p6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62"/>
          <p:cNvGrpSpPr/>
          <p:nvPr/>
        </p:nvGrpSpPr>
        <p:grpSpPr>
          <a:xfrm>
            <a:off x="7819199" y="752550"/>
            <a:ext cx="604800" cy="147600"/>
            <a:chOff x="7688649" y="828750"/>
            <a:chExt cx="604800" cy="147600"/>
          </a:xfrm>
        </p:grpSpPr>
        <p:sp>
          <p:nvSpPr>
            <p:cNvPr id="1809" name="Google Shape;1809;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12" name="Google Shape;1812;p62"/>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813" name="Google Shape;1813;p6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/Login</a:t>
            </a:r>
            <a:endParaRPr/>
          </a:p>
        </p:txBody>
      </p:sp>
      <p:pic>
        <p:nvPicPr>
          <p:cNvPr descr="Graphical user interface&#10;&#10;Description automatically generated" id="1814" name="Google Shape;1814;p62"/>
          <p:cNvPicPr preferRelativeResize="0"/>
          <p:nvPr/>
        </p:nvPicPr>
        <p:blipFill rotWithShape="1">
          <a:blip r:embed="rId7">
            <a:alphaModFix/>
          </a:blip>
          <a:srcRect b="11870" l="10458" r="2166" t="0"/>
          <a:stretch/>
        </p:blipFill>
        <p:spPr>
          <a:xfrm>
            <a:off x="720000" y="1112700"/>
            <a:ext cx="7704000" cy="36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grpSp>
        <p:nvGrpSpPr>
          <p:cNvPr id="1819" name="Google Shape;1819;p63"/>
          <p:cNvGrpSpPr/>
          <p:nvPr/>
        </p:nvGrpSpPr>
        <p:grpSpPr>
          <a:xfrm>
            <a:off x="299286" y="189025"/>
            <a:ext cx="133205" cy="119344"/>
            <a:chOff x="222150" y="185025"/>
            <a:chExt cx="170100" cy="152400"/>
          </a:xfrm>
        </p:grpSpPr>
        <p:cxnSp>
          <p:nvCxnSpPr>
            <p:cNvPr id="1820" name="Google Shape;1820;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21" name="Google Shape;1821;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22" name="Google Shape;1822;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23" name="Google Shape;1823;p63"/>
          <p:cNvGrpSpPr/>
          <p:nvPr/>
        </p:nvGrpSpPr>
        <p:grpSpPr>
          <a:xfrm>
            <a:off x="286625" y="3999999"/>
            <a:ext cx="145867" cy="958251"/>
            <a:chOff x="286625" y="3923799"/>
            <a:chExt cx="145867" cy="958251"/>
          </a:xfrm>
        </p:grpSpPr>
        <p:sp>
          <p:nvSpPr>
            <p:cNvPr id="1824" name="Google Shape;1824;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5" name="Google Shape;1825;p63"/>
            <p:cNvGrpSpPr/>
            <p:nvPr/>
          </p:nvGrpSpPr>
          <p:grpSpPr>
            <a:xfrm>
              <a:off x="298112" y="4342643"/>
              <a:ext cx="110182" cy="126862"/>
              <a:chOff x="281100" y="2027800"/>
              <a:chExt cx="140700" cy="162000"/>
            </a:xfrm>
          </p:grpSpPr>
          <p:sp>
            <p:nvSpPr>
              <p:cNvPr id="1826" name="Google Shape;1826;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63"/>
              <p:cNvGrpSpPr/>
              <p:nvPr/>
            </p:nvGrpSpPr>
            <p:grpSpPr>
              <a:xfrm>
                <a:off x="308875" y="2088450"/>
                <a:ext cx="85200" cy="40700"/>
                <a:chOff x="308875" y="2087000"/>
                <a:chExt cx="85200" cy="40700"/>
              </a:xfrm>
            </p:grpSpPr>
            <p:cxnSp>
              <p:nvCxnSpPr>
                <p:cNvPr id="1828" name="Google Shape;1828;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29" name="Google Shape;1829;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30" name="Google Shape;1830;p63"/>
            <p:cNvGrpSpPr/>
            <p:nvPr/>
          </p:nvGrpSpPr>
          <p:grpSpPr>
            <a:xfrm>
              <a:off x="286625" y="3923799"/>
              <a:ext cx="133200" cy="133200"/>
              <a:chOff x="286625" y="3648899"/>
              <a:chExt cx="133200" cy="133200"/>
            </a:xfrm>
          </p:grpSpPr>
          <p:sp>
            <p:nvSpPr>
              <p:cNvPr id="1831" name="Google Shape;1831;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3" name="Google Shape;1833;p63">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834" name="Google Shape;1834;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63"/>
          <p:cNvGrpSpPr/>
          <p:nvPr/>
        </p:nvGrpSpPr>
        <p:grpSpPr>
          <a:xfrm>
            <a:off x="7819199" y="752550"/>
            <a:ext cx="604800" cy="147600"/>
            <a:chOff x="7688649" y="828750"/>
            <a:chExt cx="604800" cy="147600"/>
          </a:xfrm>
        </p:grpSpPr>
        <p:sp>
          <p:nvSpPr>
            <p:cNvPr id="1839" name="Google Shape;1839;p6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2" name="Google Shape;1842;p63"/>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843" name="Google Shape;1843;p6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Login function</a:t>
            </a:r>
            <a:endParaRPr b="0" sz="1400">
              <a:latin typeface="Fira Code"/>
              <a:ea typeface="Fira Code"/>
              <a:cs typeface="Fira Code"/>
              <a:sym typeface="Fira Code"/>
            </a:endParaRPr>
          </a:p>
        </p:txBody>
      </p:sp>
      <p:pic>
        <p:nvPicPr>
          <p:cNvPr id="1844" name="Google Shape;1844;p63"/>
          <p:cNvPicPr preferRelativeResize="0"/>
          <p:nvPr/>
        </p:nvPicPr>
        <p:blipFill rotWithShape="1">
          <a:blip r:embed="rId7">
            <a:alphaModFix/>
          </a:blip>
          <a:srcRect b="0" l="0" r="0" t="0"/>
          <a:stretch/>
        </p:blipFill>
        <p:spPr>
          <a:xfrm>
            <a:off x="720000" y="1177425"/>
            <a:ext cx="7704001" cy="1379267"/>
          </a:xfrm>
          <a:prstGeom prst="rect">
            <a:avLst/>
          </a:prstGeom>
          <a:noFill/>
          <a:ln>
            <a:noFill/>
          </a:ln>
        </p:spPr>
      </p:pic>
      <p:pic>
        <p:nvPicPr>
          <p:cNvPr id="1845" name="Google Shape;1845;p63"/>
          <p:cNvPicPr preferRelativeResize="0"/>
          <p:nvPr/>
        </p:nvPicPr>
        <p:blipFill rotWithShape="1">
          <a:blip r:embed="rId8">
            <a:alphaModFix/>
          </a:blip>
          <a:srcRect b="0" l="0" r="0" t="0"/>
          <a:stretch/>
        </p:blipFill>
        <p:spPr>
          <a:xfrm>
            <a:off x="719999" y="3036327"/>
            <a:ext cx="7703999" cy="15963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grpSp>
        <p:nvGrpSpPr>
          <p:cNvPr id="1850" name="Google Shape;1850;p64"/>
          <p:cNvGrpSpPr/>
          <p:nvPr/>
        </p:nvGrpSpPr>
        <p:grpSpPr>
          <a:xfrm>
            <a:off x="299286" y="189025"/>
            <a:ext cx="133205" cy="119344"/>
            <a:chOff x="222150" y="185025"/>
            <a:chExt cx="170100" cy="152400"/>
          </a:xfrm>
        </p:grpSpPr>
        <p:cxnSp>
          <p:nvCxnSpPr>
            <p:cNvPr id="1851" name="Google Shape;1851;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52" name="Google Shape;1852;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53" name="Google Shape;1853;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54" name="Google Shape;1854;p64"/>
          <p:cNvGrpSpPr/>
          <p:nvPr/>
        </p:nvGrpSpPr>
        <p:grpSpPr>
          <a:xfrm>
            <a:off x="286625" y="3999999"/>
            <a:ext cx="145867" cy="958251"/>
            <a:chOff x="286625" y="3923799"/>
            <a:chExt cx="145867" cy="958251"/>
          </a:xfrm>
        </p:grpSpPr>
        <p:sp>
          <p:nvSpPr>
            <p:cNvPr id="1855" name="Google Shape;1855;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64"/>
            <p:cNvGrpSpPr/>
            <p:nvPr/>
          </p:nvGrpSpPr>
          <p:grpSpPr>
            <a:xfrm>
              <a:off x="298112" y="4342643"/>
              <a:ext cx="110182" cy="126862"/>
              <a:chOff x="281100" y="2027800"/>
              <a:chExt cx="140700" cy="162000"/>
            </a:xfrm>
          </p:grpSpPr>
          <p:sp>
            <p:nvSpPr>
              <p:cNvPr id="1857" name="Google Shape;1857;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64"/>
              <p:cNvGrpSpPr/>
              <p:nvPr/>
            </p:nvGrpSpPr>
            <p:grpSpPr>
              <a:xfrm>
                <a:off x="308875" y="2088450"/>
                <a:ext cx="85200" cy="40700"/>
                <a:chOff x="308875" y="2087000"/>
                <a:chExt cx="85200" cy="40700"/>
              </a:xfrm>
            </p:grpSpPr>
            <p:cxnSp>
              <p:nvCxnSpPr>
                <p:cNvPr id="1859" name="Google Shape;1859;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61" name="Google Shape;1861;p64"/>
            <p:cNvGrpSpPr/>
            <p:nvPr/>
          </p:nvGrpSpPr>
          <p:grpSpPr>
            <a:xfrm>
              <a:off x="286625" y="3923799"/>
              <a:ext cx="133200" cy="133200"/>
              <a:chOff x="286625" y="3648899"/>
              <a:chExt cx="133200" cy="133200"/>
            </a:xfrm>
          </p:grpSpPr>
          <p:sp>
            <p:nvSpPr>
              <p:cNvPr id="1862" name="Google Shape;1862;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4" name="Google Shape;1864;p6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865" name="Google Shape;1865;p6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64"/>
          <p:cNvGrpSpPr/>
          <p:nvPr/>
        </p:nvGrpSpPr>
        <p:grpSpPr>
          <a:xfrm>
            <a:off x="7819199" y="752550"/>
            <a:ext cx="604800" cy="147600"/>
            <a:chOff x="7688649" y="828750"/>
            <a:chExt cx="604800" cy="147600"/>
          </a:xfrm>
        </p:grpSpPr>
        <p:sp>
          <p:nvSpPr>
            <p:cNvPr id="1870" name="Google Shape;1870;p6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3" name="Google Shape;1873;p64"/>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874" name="Google Shape;1874;p6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User</a:t>
            </a:r>
            <a:endParaRPr/>
          </a:p>
        </p:txBody>
      </p:sp>
      <p:pic>
        <p:nvPicPr>
          <p:cNvPr descr="Graphical user interface, text, application, email&#10;&#10;Description automatically generated" id="1875" name="Google Shape;1875;p64"/>
          <p:cNvPicPr preferRelativeResize="0"/>
          <p:nvPr/>
        </p:nvPicPr>
        <p:blipFill rotWithShape="1">
          <a:blip r:embed="rId7">
            <a:alphaModFix/>
          </a:blip>
          <a:srcRect b="8466" l="0" r="0" t="0"/>
          <a:stretch/>
        </p:blipFill>
        <p:spPr>
          <a:xfrm>
            <a:off x="720000" y="1112700"/>
            <a:ext cx="7704000" cy="36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grpSp>
        <p:nvGrpSpPr>
          <p:cNvPr id="1880" name="Google Shape;1880;p65"/>
          <p:cNvGrpSpPr/>
          <p:nvPr/>
        </p:nvGrpSpPr>
        <p:grpSpPr>
          <a:xfrm>
            <a:off x="299286" y="189025"/>
            <a:ext cx="133205" cy="119344"/>
            <a:chOff x="222150" y="185025"/>
            <a:chExt cx="170100" cy="152400"/>
          </a:xfrm>
        </p:grpSpPr>
        <p:cxnSp>
          <p:nvCxnSpPr>
            <p:cNvPr id="1881" name="Google Shape;1881;p6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82" name="Google Shape;1882;p6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83" name="Google Shape;1883;p6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84" name="Google Shape;1884;p65"/>
          <p:cNvGrpSpPr/>
          <p:nvPr/>
        </p:nvGrpSpPr>
        <p:grpSpPr>
          <a:xfrm>
            <a:off x="286625" y="3999999"/>
            <a:ext cx="145867" cy="958251"/>
            <a:chOff x="286625" y="3923799"/>
            <a:chExt cx="145867" cy="958251"/>
          </a:xfrm>
        </p:grpSpPr>
        <p:sp>
          <p:nvSpPr>
            <p:cNvPr id="1885" name="Google Shape;1885;p6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65"/>
            <p:cNvGrpSpPr/>
            <p:nvPr/>
          </p:nvGrpSpPr>
          <p:grpSpPr>
            <a:xfrm>
              <a:off x="298112" y="4342643"/>
              <a:ext cx="110182" cy="126862"/>
              <a:chOff x="281100" y="2027800"/>
              <a:chExt cx="140700" cy="162000"/>
            </a:xfrm>
          </p:grpSpPr>
          <p:sp>
            <p:nvSpPr>
              <p:cNvPr id="1887" name="Google Shape;1887;p6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65"/>
              <p:cNvGrpSpPr/>
              <p:nvPr/>
            </p:nvGrpSpPr>
            <p:grpSpPr>
              <a:xfrm>
                <a:off x="308875" y="2088450"/>
                <a:ext cx="85200" cy="40700"/>
                <a:chOff x="308875" y="2087000"/>
                <a:chExt cx="85200" cy="40700"/>
              </a:xfrm>
            </p:grpSpPr>
            <p:cxnSp>
              <p:nvCxnSpPr>
                <p:cNvPr id="1889" name="Google Shape;1889;p6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90" name="Google Shape;1890;p6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91" name="Google Shape;1891;p65"/>
            <p:cNvGrpSpPr/>
            <p:nvPr/>
          </p:nvGrpSpPr>
          <p:grpSpPr>
            <a:xfrm>
              <a:off x="286625" y="3923799"/>
              <a:ext cx="133200" cy="133200"/>
              <a:chOff x="286625" y="3648899"/>
              <a:chExt cx="133200" cy="133200"/>
            </a:xfrm>
          </p:grpSpPr>
          <p:sp>
            <p:nvSpPr>
              <p:cNvPr id="1892" name="Google Shape;1892;p6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4" name="Google Shape;1894;p65">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895" name="Google Shape;1895;p65">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5">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65"/>
          <p:cNvGrpSpPr/>
          <p:nvPr/>
        </p:nvGrpSpPr>
        <p:grpSpPr>
          <a:xfrm>
            <a:off x="7819199" y="752550"/>
            <a:ext cx="604800" cy="147600"/>
            <a:chOff x="7688649" y="828750"/>
            <a:chExt cx="604800" cy="147600"/>
          </a:xfrm>
        </p:grpSpPr>
        <p:sp>
          <p:nvSpPr>
            <p:cNvPr id="1900" name="Google Shape;1900;p6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3" name="Google Shape;1903;p65"/>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904" name="Google Shape;1904;p6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Add User function</a:t>
            </a:r>
            <a:endParaRPr b="0" sz="1400">
              <a:latin typeface="Fira Code"/>
              <a:ea typeface="Fira Code"/>
              <a:cs typeface="Fira Code"/>
              <a:sym typeface="Fira Code"/>
            </a:endParaRPr>
          </a:p>
        </p:txBody>
      </p:sp>
      <p:pic>
        <p:nvPicPr>
          <p:cNvPr id="1905" name="Google Shape;1905;p65"/>
          <p:cNvPicPr preferRelativeResize="0"/>
          <p:nvPr/>
        </p:nvPicPr>
        <p:blipFill rotWithShape="1">
          <a:blip r:embed="rId7">
            <a:alphaModFix/>
          </a:blip>
          <a:srcRect b="0" l="0" r="0" t="0"/>
          <a:stretch/>
        </p:blipFill>
        <p:spPr>
          <a:xfrm>
            <a:off x="720000" y="1762021"/>
            <a:ext cx="7704000" cy="22358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grpSp>
        <p:nvGrpSpPr>
          <p:cNvPr id="1910" name="Google Shape;1910;p66"/>
          <p:cNvGrpSpPr/>
          <p:nvPr/>
        </p:nvGrpSpPr>
        <p:grpSpPr>
          <a:xfrm>
            <a:off x="299286" y="189025"/>
            <a:ext cx="133205" cy="119344"/>
            <a:chOff x="222150" y="185025"/>
            <a:chExt cx="170100" cy="152400"/>
          </a:xfrm>
        </p:grpSpPr>
        <p:cxnSp>
          <p:nvCxnSpPr>
            <p:cNvPr id="1911" name="Google Shape;1911;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12" name="Google Shape;1912;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13" name="Google Shape;1913;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14" name="Google Shape;1914;p66"/>
          <p:cNvGrpSpPr/>
          <p:nvPr/>
        </p:nvGrpSpPr>
        <p:grpSpPr>
          <a:xfrm>
            <a:off x="286625" y="3999999"/>
            <a:ext cx="145867" cy="958251"/>
            <a:chOff x="286625" y="3923799"/>
            <a:chExt cx="145867" cy="958251"/>
          </a:xfrm>
        </p:grpSpPr>
        <p:sp>
          <p:nvSpPr>
            <p:cNvPr id="1915" name="Google Shape;1915;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66"/>
            <p:cNvGrpSpPr/>
            <p:nvPr/>
          </p:nvGrpSpPr>
          <p:grpSpPr>
            <a:xfrm>
              <a:off x="298112" y="4342643"/>
              <a:ext cx="110182" cy="126862"/>
              <a:chOff x="281100" y="2027800"/>
              <a:chExt cx="140700" cy="162000"/>
            </a:xfrm>
          </p:grpSpPr>
          <p:sp>
            <p:nvSpPr>
              <p:cNvPr id="1917" name="Google Shape;1917;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8" name="Google Shape;1918;p66"/>
              <p:cNvGrpSpPr/>
              <p:nvPr/>
            </p:nvGrpSpPr>
            <p:grpSpPr>
              <a:xfrm>
                <a:off x="308875" y="2088450"/>
                <a:ext cx="85200" cy="40700"/>
                <a:chOff x="308875" y="2087000"/>
                <a:chExt cx="85200" cy="40700"/>
              </a:xfrm>
            </p:grpSpPr>
            <p:cxnSp>
              <p:nvCxnSpPr>
                <p:cNvPr id="1919" name="Google Shape;1919;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21" name="Google Shape;1921;p66"/>
            <p:cNvGrpSpPr/>
            <p:nvPr/>
          </p:nvGrpSpPr>
          <p:grpSpPr>
            <a:xfrm>
              <a:off x="286625" y="3923799"/>
              <a:ext cx="133200" cy="133200"/>
              <a:chOff x="286625" y="3648899"/>
              <a:chExt cx="133200" cy="133200"/>
            </a:xfrm>
          </p:grpSpPr>
          <p:sp>
            <p:nvSpPr>
              <p:cNvPr id="1922" name="Google Shape;1922;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24" name="Google Shape;1924;p66">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925" name="Google Shape;1925;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66"/>
          <p:cNvGrpSpPr/>
          <p:nvPr/>
        </p:nvGrpSpPr>
        <p:grpSpPr>
          <a:xfrm>
            <a:off x="7819199" y="752550"/>
            <a:ext cx="604800" cy="147600"/>
            <a:chOff x="7688649" y="828750"/>
            <a:chExt cx="604800" cy="147600"/>
          </a:xfrm>
        </p:grpSpPr>
        <p:sp>
          <p:nvSpPr>
            <p:cNvPr id="1930" name="Google Shape;1930;p6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3" name="Google Shape;1933;p66"/>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934" name="Google Shape;1934;p6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/Delete User</a:t>
            </a:r>
            <a:endParaRPr/>
          </a:p>
        </p:txBody>
      </p:sp>
      <p:pic>
        <p:nvPicPr>
          <p:cNvPr descr="Table&#10;&#10;Description automatically generated" id="1935" name="Google Shape;1935;p66"/>
          <p:cNvPicPr preferRelativeResize="0"/>
          <p:nvPr/>
        </p:nvPicPr>
        <p:blipFill rotWithShape="1">
          <a:blip r:embed="rId7">
            <a:alphaModFix/>
          </a:blip>
          <a:srcRect b="5311" l="0" r="704" t="0"/>
          <a:stretch/>
        </p:blipFill>
        <p:spPr>
          <a:xfrm>
            <a:off x="720000" y="1112700"/>
            <a:ext cx="7704000" cy="370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31"/>
          <p:cNvGrpSpPr/>
          <p:nvPr/>
        </p:nvGrpSpPr>
        <p:grpSpPr>
          <a:xfrm rot="5400000">
            <a:off x="1374423" y="1682353"/>
            <a:ext cx="2376289" cy="1933510"/>
            <a:chOff x="6007752" y="1813287"/>
            <a:chExt cx="2279633" cy="1173460"/>
          </a:xfrm>
        </p:grpSpPr>
        <p:sp>
          <p:nvSpPr>
            <p:cNvPr id="571" name="Google Shape;571;p31"/>
            <p:cNvSpPr/>
            <p:nvPr/>
          </p:nvSpPr>
          <p:spPr>
            <a:xfrm>
              <a:off x="6007752" y="1813287"/>
              <a:ext cx="790000" cy="555800"/>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6007752" y="2430831"/>
              <a:ext cx="1641713" cy="555916"/>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6859503" y="1813287"/>
              <a:ext cx="789971" cy="555800"/>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7728138" y="1813287"/>
              <a:ext cx="559247" cy="258120"/>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7728138" y="2131674"/>
              <a:ext cx="559247" cy="855073"/>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31"/>
          <p:cNvSpPr/>
          <p:nvPr/>
        </p:nvSpPr>
        <p:spPr>
          <a:xfrm>
            <a:off x="1040525" y="1580625"/>
            <a:ext cx="1355700" cy="678900"/>
          </a:xfrm>
          <a:prstGeom prst="roundRect">
            <a:avLst>
              <a:gd fmla="val 8585" name="adj"/>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31"/>
          <p:cNvGrpSpPr/>
          <p:nvPr/>
        </p:nvGrpSpPr>
        <p:grpSpPr>
          <a:xfrm>
            <a:off x="299286" y="189025"/>
            <a:ext cx="133205" cy="119344"/>
            <a:chOff x="222150" y="185025"/>
            <a:chExt cx="170100" cy="152400"/>
          </a:xfrm>
        </p:grpSpPr>
        <p:cxnSp>
          <p:nvCxnSpPr>
            <p:cNvPr id="578" name="Google Shape;578;p3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79" name="Google Shape;579;p3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80" name="Google Shape;580;p3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581" name="Google Shape;581;p31"/>
          <p:cNvGrpSpPr/>
          <p:nvPr/>
        </p:nvGrpSpPr>
        <p:grpSpPr>
          <a:xfrm>
            <a:off x="286625" y="3999999"/>
            <a:ext cx="145867" cy="958251"/>
            <a:chOff x="286625" y="3923799"/>
            <a:chExt cx="145867" cy="958251"/>
          </a:xfrm>
        </p:grpSpPr>
        <p:sp>
          <p:nvSpPr>
            <p:cNvPr id="582" name="Google Shape;582;p3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1"/>
            <p:cNvGrpSpPr/>
            <p:nvPr/>
          </p:nvGrpSpPr>
          <p:grpSpPr>
            <a:xfrm>
              <a:off x="298112" y="4342643"/>
              <a:ext cx="110182" cy="126862"/>
              <a:chOff x="281100" y="2027800"/>
              <a:chExt cx="140700" cy="162000"/>
            </a:xfrm>
          </p:grpSpPr>
          <p:sp>
            <p:nvSpPr>
              <p:cNvPr id="584" name="Google Shape;584;p3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1"/>
              <p:cNvGrpSpPr/>
              <p:nvPr/>
            </p:nvGrpSpPr>
            <p:grpSpPr>
              <a:xfrm>
                <a:off x="308875" y="2088450"/>
                <a:ext cx="85200" cy="40700"/>
                <a:chOff x="308875" y="2087000"/>
                <a:chExt cx="85200" cy="40700"/>
              </a:xfrm>
            </p:grpSpPr>
            <p:cxnSp>
              <p:nvCxnSpPr>
                <p:cNvPr id="586" name="Google Shape;586;p3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3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8" name="Google Shape;588;p31"/>
            <p:cNvGrpSpPr/>
            <p:nvPr/>
          </p:nvGrpSpPr>
          <p:grpSpPr>
            <a:xfrm>
              <a:off x="286625" y="3923799"/>
              <a:ext cx="133200" cy="133200"/>
              <a:chOff x="286625" y="3648899"/>
              <a:chExt cx="133200" cy="133200"/>
            </a:xfrm>
          </p:grpSpPr>
          <p:sp>
            <p:nvSpPr>
              <p:cNvPr id="589" name="Google Shape;589;p3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1" name="Google Shape;591;p3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92" name="Google Shape;592;p31"/>
          <p:cNvSpPr txBox="1"/>
          <p:nvPr>
            <p:ph type="title"/>
          </p:nvPr>
        </p:nvSpPr>
        <p:spPr>
          <a:xfrm>
            <a:off x="4402700" y="1240275"/>
            <a:ext cx="4028100" cy="7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/What is Playwright?</a:t>
            </a:r>
            <a:endParaRPr sz="3200"/>
          </a:p>
        </p:txBody>
      </p:sp>
      <p:sp>
        <p:nvSpPr>
          <p:cNvPr id="593" name="Google Shape;593;p31"/>
          <p:cNvSpPr txBox="1"/>
          <p:nvPr>
            <p:ph idx="1" type="subTitle"/>
          </p:nvPr>
        </p:nvSpPr>
        <p:spPr>
          <a:xfrm>
            <a:off x="4402700" y="1941625"/>
            <a:ext cx="3617700" cy="22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Playwright is the cross-browser automation framework for end-to-end testing that is built on top of Puppeteer.</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It is created by the Puppeteer creators and is maintained by Microso</a:t>
            </a:r>
            <a:r>
              <a:rPr lang="en"/>
              <a:t>ft.</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cxnSp>
        <p:nvCxnSpPr>
          <p:cNvPr id="594" name="Google Shape;594;p31"/>
          <p:cNvCxnSpPr/>
          <p:nvPr/>
        </p:nvCxnSpPr>
        <p:spPr>
          <a:xfrm>
            <a:off x="3558000" y="1207138"/>
            <a:ext cx="740100" cy="0"/>
          </a:xfrm>
          <a:prstGeom prst="straightConnector1">
            <a:avLst/>
          </a:prstGeom>
          <a:noFill/>
          <a:ln cap="flat" cmpd="sng" w="9525">
            <a:solidFill>
              <a:schemeClr val="dk2"/>
            </a:solidFill>
            <a:prstDash val="solid"/>
            <a:round/>
            <a:headEnd len="med" w="med" type="none"/>
            <a:tailEnd len="med" w="med" type="stealth"/>
          </a:ln>
        </p:spPr>
      </p:cxnSp>
      <p:sp>
        <p:nvSpPr>
          <p:cNvPr id="595" name="Google Shape;595;p31"/>
          <p:cNvSpPr/>
          <p:nvPr/>
        </p:nvSpPr>
        <p:spPr>
          <a:xfrm>
            <a:off x="1214637" y="1670945"/>
            <a:ext cx="325435" cy="325864"/>
          </a:xfrm>
          <a:custGeom>
            <a:rect b="b" l="l" r="r" t="t"/>
            <a:pathLst>
              <a:path extrusionOk="0" h="7599" w="7589">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1324030" y="1718502"/>
            <a:ext cx="106649" cy="106820"/>
          </a:xfrm>
          <a:custGeom>
            <a:rect b="b" l="l" r="r" t="t"/>
            <a:pathLst>
              <a:path extrusionOk="0" h="2491" w="2487">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1265024" y="1865463"/>
            <a:ext cx="224619" cy="131349"/>
          </a:xfrm>
          <a:custGeom>
            <a:rect b="b" l="l" r="r" t="t"/>
            <a:pathLst>
              <a:path extrusionOk="0" h="3063" w="5238">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31"/>
          <p:cNvGrpSpPr/>
          <p:nvPr/>
        </p:nvGrpSpPr>
        <p:grpSpPr>
          <a:xfrm>
            <a:off x="1214633" y="2037681"/>
            <a:ext cx="1007698" cy="131347"/>
            <a:chOff x="1397158" y="2606681"/>
            <a:chExt cx="1007698" cy="131347"/>
          </a:xfrm>
        </p:grpSpPr>
        <p:sp>
          <p:nvSpPr>
            <p:cNvPr id="599" name="Google Shape;599;p31"/>
            <p:cNvSpPr/>
            <p:nvPr/>
          </p:nvSpPr>
          <p:spPr>
            <a:xfrm>
              <a:off x="1397158" y="2606681"/>
              <a:ext cx="144062" cy="131347"/>
            </a:xfrm>
            <a:custGeom>
              <a:rect b="b" l="l" r="r" t="t"/>
              <a:pathLst>
                <a:path extrusionOk="0" h="3577" w="3923">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1613003" y="2606681"/>
              <a:ext cx="144062" cy="131347"/>
            </a:xfrm>
            <a:custGeom>
              <a:rect b="b" l="l" r="r" t="t"/>
              <a:pathLst>
                <a:path extrusionOk="0" h="3577" w="3923">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1828847" y="2606681"/>
              <a:ext cx="144062" cy="131347"/>
            </a:xfrm>
            <a:custGeom>
              <a:rect b="b" l="l" r="r" t="t"/>
              <a:pathLst>
                <a:path extrusionOk="0" h="3577" w="3923">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2044692" y="2606681"/>
              <a:ext cx="144283" cy="131347"/>
            </a:xfrm>
            <a:custGeom>
              <a:rect b="b" l="l" r="r" t="t"/>
              <a:pathLst>
                <a:path extrusionOk="0" h="3577" w="3929">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2260757" y="2606681"/>
              <a:ext cx="144099" cy="131347"/>
            </a:xfrm>
            <a:custGeom>
              <a:rect b="b" l="l" r="r" t="t"/>
              <a:pathLst>
                <a:path extrusionOk="0" h="3577" w="3924">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1"/>
          <p:cNvSpPr/>
          <p:nvPr/>
        </p:nvSpPr>
        <p:spPr>
          <a:xfrm>
            <a:off x="1646325" y="1726150"/>
            <a:ext cx="576015" cy="38928"/>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1646325" y="1814558"/>
            <a:ext cx="576015" cy="38868"/>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1646325" y="1902726"/>
            <a:ext cx="481479" cy="38898"/>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31"/>
          <p:cNvGrpSpPr/>
          <p:nvPr/>
        </p:nvGrpSpPr>
        <p:grpSpPr>
          <a:xfrm>
            <a:off x="1884725" y="2724775"/>
            <a:ext cx="1355700" cy="262500"/>
            <a:chOff x="1884725" y="2724775"/>
            <a:chExt cx="1355700" cy="262500"/>
          </a:xfrm>
        </p:grpSpPr>
        <p:sp>
          <p:nvSpPr>
            <p:cNvPr id="608" name="Google Shape;608;p31"/>
            <p:cNvSpPr/>
            <p:nvPr/>
          </p:nvSpPr>
          <p:spPr>
            <a:xfrm>
              <a:off x="1884725" y="2724775"/>
              <a:ext cx="1355700" cy="262500"/>
            </a:xfrm>
            <a:prstGeom prst="roundRect">
              <a:avLst>
                <a:gd fmla="val 23686" name="adj"/>
              </a:avLst>
            </a:prstGeom>
            <a:gradFill>
              <a:gsLst>
                <a:gs pos="0">
                  <a:schemeClr val="lt1"/>
                </a:gs>
                <a:gs pos="100000">
                  <a:schemeClr val="dk2"/>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2176700" y="2836550"/>
              <a:ext cx="964615"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2176700" y="2836550"/>
              <a:ext cx="463839"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1983825" y="2792040"/>
              <a:ext cx="133214" cy="127937"/>
            </a:xfrm>
            <a:custGeom>
              <a:rect b="b" l="l" r="r" t="t"/>
              <a:pathLst>
                <a:path extrusionOk="0" h="9140" w="9517">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1"/>
          <p:cNvGrpSpPr/>
          <p:nvPr/>
        </p:nvGrpSpPr>
        <p:grpSpPr>
          <a:xfrm>
            <a:off x="2895002" y="3452544"/>
            <a:ext cx="767672" cy="251306"/>
            <a:chOff x="6394925" y="2541508"/>
            <a:chExt cx="736800" cy="241200"/>
          </a:xfrm>
        </p:grpSpPr>
        <p:sp>
          <p:nvSpPr>
            <p:cNvPr id="613" name="Google Shape;613;p31"/>
            <p:cNvSpPr/>
            <p:nvPr/>
          </p:nvSpPr>
          <p:spPr>
            <a:xfrm rot="-5400000">
              <a:off x="6642725" y="2293708"/>
              <a:ext cx="241200" cy="736800"/>
            </a:xfrm>
            <a:prstGeom prst="roundRect">
              <a:avLst>
                <a:gd fmla="val 7267"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rot="-5400000">
              <a:off x="6465199"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rot="-5400000">
              <a:off x="6686966"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rot="-5400000">
              <a:off x="6908732"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1"/>
          <p:cNvSpPr/>
          <p:nvPr/>
        </p:nvSpPr>
        <p:spPr>
          <a:xfrm>
            <a:off x="3333299" y="1699552"/>
            <a:ext cx="440861" cy="44104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3435392" y="1812376"/>
            <a:ext cx="236675" cy="215400"/>
          </a:xfrm>
          <a:custGeom>
            <a:rect b="b" l="l" r="r" t="t"/>
            <a:pathLst>
              <a:path extrusionOk="0" h="8616" w="9467">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3118883" y="1853125"/>
            <a:ext cx="133828" cy="133884"/>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2904474" y="1853125"/>
            <a:ext cx="133828" cy="133884"/>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31"/>
          <p:cNvPicPr preferRelativeResize="0"/>
          <p:nvPr/>
        </p:nvPicPr>
        <p:blipFill>
          <a:blip r:embed="rId6">
            <a:alphaModFix/>
          </a:blip>
          <a:stretch>
            <a:fillRect/>
          </a:stretch>
        </p:blipFill>
        <p:spPr>
          <a:xfrm>
            <a:off x="835775" y="115800"/>
            <a:ext cx="424200" cy="424200"/>
          </a:xfrm>
          <a:prstGeom prst="rect">
            <a:avLst/>
          </a:prstGeom>
          <a:noFill/>
          <a:ln>
            <a:noFill/>
          </a:ln>
        </p:spPr>
      </p:pic>
      <p:pic>
        <p:nvPicPr>
          <p:cNvPr id="626" name="Google Shape;626;p31"/>
          <p:cNvPicPr preferRelativeResize="0"/>
          <p:nvPr/>
        </p:nvPicPr>
        <p:blipFill>
          <a:blip r:embed="rId7">
            <a:alphaModFix/>
          </a:blip>
          <a:stretch>
            <a:fillRect/>
          </a:stretch>
        </p:blipFill>
        <p:spPr>
          <a:xfrm>
            <a:off x="1214523" y="3363662"/>
            <a:ext cx="1007700" cy="564313"/>
          </a:xfrm>
          <a:prstGeom prst="rect">
            <a:avLst/>
          </a:prstGeom>
          <a:noFill/>
          <a:ln>
            <a:noFill/>
          </a:ln>
        </p:spPr>
      </p:pic>
      <p:pic>
        <p:nvPicPr>
          <p:cNvPr id="627" name="Google Shape;627;p31"/>
          <p:cNvPicPr preferRelativeResize="0"/>
          <p:nvPr/>
        </p:nvPicPr>
        <p:blipFill rotWithShape="1">
          <a:blip r:embed="rId8">
            <a:alphaModFix/>
          </a:blip>
          <a:srcRect b="48647" l="2722" r="79520" t="20448"/>
          <a:stretch/>
        </p:blipFill>
        <p:spPr>
          <a:xfrm>
            <a:off x="3333263" y="1638287"/>
            <a:ext cx="576026" cy="56355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grpSp>
        <p:nvGrpSpPr>
          <p:cNvPr id="1940" name="Google Shape;1940;p67"/>
          <p:cNvGrpSpPr/>
          <p:nvPr/>
        </p:nvGrpSpPr>
        <p:grpSpPr>
          <a:xfrm>
            <a:off x="299286" y="189025"/>
            <a:ext cx="133205" cy="119344"/>
            <a:chOff x="222150" y="185025"/>
            <a:chExt cx="170100" cy="152400"/>
          </a:xfrm>
        </p:grpSpPr>
        <p:cxnSp>
          <p:nvCxnSpPr>
            <p:cNvPr id="1941" name="Google Shape;1941;p6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42" name="Google Shape;1942;p6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43" name="Google Shape;1943;p6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44" name="Google Shape;1944;p67"/>
          <p:cNvGrpSpPr/>
          <p:nvPr/>
        </p:nvGrpSpPr>
        <p:grpSpPr>
          <a:xfrm>
            <a:off x="286625" y="3999999"/>
            <a:ext cx="145867" cy="958251"/>
            <a:chOff x="286625" y="3923799"/>
            <a:chExt cx="145867" cy="958251"/>
          </a:xfrm>
        </p:grpSpPr>
        <p:sp>
          <p:nvSpPr>
            <p:cNvPr id="1945" name="Google Shape;1945;p6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67"/>
            <p:cNvGrpSpPr/>
            <p:nvPr/>
          </p:nvGrpSpPr>
          <p:grpSpPr>
            <a:xfrm>
              <a:off x="298112" y="4342643"/>
              <a:ext cx="110182" cy="126862"/>
              <a:chOff x="281100" y="2027800"/>
              <a:chExt cx="140700" cy="162000"/>
            </a:xfrm>
          </p:grpSpPr>
          <p:sp>
            <p:nvSpPr>
              <p:cNvPr id="1947" name="Google Shape;1947;p6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67"/>
              <p:cNvGrpSpPr/>
              <p:nvPr/>
            </p:nvGrpSpPr>
            <p:grpSpPr>
              <a:xfrm>
                <a:off x="308875" y="2088450"/>
                <a:ext cx="85200" cy="40700"/>
                <a:chOff x="308875" y="2087000"/>
                <a:chExt cx="85200" cy="40700"/>
              </a:xfrm>
            </p:grpSpPr>
            <p:cxnSp>
              <p:nvCxnSpPr>
                <p:cNvPr id="1949" name="Google Shape;1949;p6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6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51" name="Google Shape;1951;p67"/>
            <p:cNvGrpSpPr/>
            <p:nvPr/>
          </p:nvGrpSpPr>
          <p:grpSpPr>
            <a:xfrm>
              <a:off x="286625" y="3923799"/>
              <a:ext cx="133200" cy="133200"/>
              <a:chOff x="286625" y="3648899"/>
              <a:chExt cx="133200" cy="133200"/>
            </a:xfrm>
          </p:grpSpPr>
          <p:sp>
            <p:nvSpPr>
              <p:cNvPr id="1952" name="Google Shape;1952;p6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54" name="Google Shape;1954;p67">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955" name="Google Shape;1955;p6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9" name="Google Shape;1959;p67"/>
          <p:cNvGrpSpPr/>
          <p:nvPr/>
        </p:nvGrpSpPr>
        <p:grpSpPr>
          <a:xfrm>
            <a:off x="7819199" y="752550"/>
            <a:ext cx="604800" cy="147600"/>
            <a:chOff x="7688649" y="828750"/>
            <a:chExt cx="604800" cy="147600"/>
          </a:xfrm>
        </p:grpSpPr>
        <p:sp>
          <p:nvSpPr>
            <p:cNvPr id="1960" name="Google Shape;1960;p6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3" name="Google Shape;1963;p67"/>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964" name="Google Shape;1964;p6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Delete User function</a:t>
            </a:r>
            <a:endParaRPr b="0" sz="1400">
              <a:latin typeface="Fira Code"/>
              <a:ea typeface="Fira Code"/>
              <a:cs typeface="Fira Code"/>
              <a:sym typeface="Fira Code"/>
            </a:endParaRPr>
          </a:p>
        </p:txBody>
      </p:sp>
      <p:pic>
        <p:nvPicPr>
          <p:cNvPr id="1965" name="Google Shape;1965;p67"/>
          <p:cNvPicPr preferRelativeResize="0"/>
          <p:nvPr/>
        </p:nvPicPr>
        <p:blipFill rotWithShape="1">
          <a:blip r:embed="rId7">
            <a:alphaModFix/>
          </a:blip>
          <a:srcRect b="0" l="0" r="0" t="0"/>
          <a:stretch/>
        </p:blipFill>
        <p:spPr>
          <a:xfrm>
            <a:off x="720000" y="1992894"/>
            <a:ext cx="7703999" cy="19444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grpSp>
        <p:nvGrpSpPr>
          <p:cNvPr id="1970" name="Google Shape;1970;p68"/>
          <p:cNvGrpSpPr/>
          <p:nvPr/>
        </p:nvGrpSpPr>
        <p:grpSpPr>
          <a:xfrm>
            <a:off x="299286" y="189025"/>
            <a:ext cx="133205" cy="119344"/>
            <a:chOff x="222150" y="185025"/>
            <a:chExt cx="170100" cy="152400"/>
          </a:xfrm>
        </p:grpSpPr>
        <p:cxnSp>
          <p:nvCxnSpPr>
            <p:cNvPr id="1971" name="Google Shape;1971;p6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72" name="Google Shape;1972;p6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73" name="Google Shape;1973;p6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74" name="Google Shape;1974;p68"/>
          <p:cNvGrpSpPr/>
          <p:nvPr/>
        </p:nvGrpSpPr>
        <p:grpSpPr>
          <a:xfrm>
            <a:off x="286625" y="3999999"/>
            <a:ext cx="145867" cy="958251"/>
            <a:chOff x="286625" y="3923799"/>
            <a:chExt cx="145867" cy="958251"/>
          </a:xfrm>
        </p:grpSpPr>
        <p:sp>
          <p:nvSpPr>
            <p:cNvPr id="1975" name="Google Shape;1975;p6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6" name="Google Shape;1976;p68"/>
            <p:cNvGrpSpPr/>
            <p:nvPr/>
          </p:nvGrpSpPr>
          <p:grpSpPr>
            <a:xfrm>
              <a:off x="298112" y="4342643"/>
              <a:ext cx="110182" cy="126862"/>
              <a:chOff x="281100" y="2027800"/>
              <a:chExt cx="140700" cy="162000"/>
            </a:xfrm>
          </p:grpSpPr>
          <p:sp>
            <p:nvSpPr>
              <p:cNvPr id="1977" name="Google Shape;1977;p6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8" name="Google Shape;1978;p68"/>
              <p:cNvGrpSpPr/>
              <p:nvPr/>
            </p:nvGrpSpPr>
            <p:grpSpPr>
              <a:xfrm>
                <a:off x="308875" y="2088450"/>
                <a:ext cx="85200" cy="40700"/>
                <a:chOff x="308875" y="2087000"/>
                <a:chExt cx="85200" cy="40700"/>
              </a:xfrm>
            </p:grpSpPr>
            <p:cxnSp>
              <p:nvCxnSpPr>
                <p:cNvPr id="1979" name="Google Shape;1979;p6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80" name="Google Shape;1980;p6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81" name="Google Shape;1981;p68"/>
            <p:cNvGrpSpPr/>
            <p:nvPr/>
          </p:nvGrpSpPr>
          <p:grpSpPr>
            <a:xfrm>
              <a:off x="286625" y="3923799"/>
              <a:ext cx="133200" cy="133200"/>
              <a:chOff x="286625" y="3648899"/>
              <a:chExt cx="133200" cy="133200"/>
            </a:xfrm>
          </p:grpSpPr>
          <p:sp>
            <p:nvSpPr>
              <p:cNvPr id="1982" name="Google Shape;1982;p6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4" name="Google Shape;1984;p68">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985" name="Google Shape;1985;p6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9" name="Google Shape;1989;p68"/>
          <p:cNvGrpSpPr/>
          <p:nvPr/>
        </p:nvGrpSpPr>
        <p:grpSpPr>
          <a:xfrm>
            <a:off x="7819199" y="752550"/>
            <a:ext cx="604800" cy="147600"/>
            <a:chOff x="7688649" y="828750"/>
            <a:chExt cx="604800" cy="147600"/>
          </a:xfrm>
        </p:grpSpPr>
        <p:sp>
          <p:nvSpPr>
            <p:cNvPr id="1990" name="Google Shape;1990;p6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3" name="Google Shape;1993;p68"/>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1994" name="Google Shape;1994;p6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Employee</a:t>
            </a:r>
            <a:endParaRPr/>
          </a:p>
        </p:txBody>
      </p:sp>
      <p:pic>
        <p:nvPicPr>
          <p:cNvPr descr="Graphical user interface, text, application, email, website&#10;&#10;Description automatically generated" id="1995" name="Google Shape;1995;p68"/>
          <p:cNvPicPr preferRelativeResize="0"/>
          <p:nvPr/>
        </p:nvPicPr>
        <p:blipFill rotWithShape="1">
          <a:blip r:embed="rId7">
            <a:alphaModFix/>
          </a:blip>
          <a:srcRect b="0" l="0" r="0" t="0"/>
          <a:stretch/>
        </p:blipFill>
        <p:spPr>
          <a:xfrm>
            <a:off x="720000" y="1052475"/>
            <a:ext cx="7704000" cy="3703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pSp>
        <p:nvGrpSpPr>
          <p:cNvPr id="2000" name="Google Shape;2000;p69"/>
          <p:cNvGrpSpPr/>
          <p:nvPr/>
        </p:nvGrpSpPr>
        <p:grpSpPr>
          <a:xfrm>
            <a:off x="299286" y="189025"/>
            <a:ext cx="133205" cy="119344"/>
            <a:chOff x="222150" y="185025"/>
            <a:chExt cx="170100" cy="152400"/>
          </a:xfrm>
        </p:grpSpPr>
        <p:cxnSp>
          <p:nvCxnSpPr>
            <p:cNvPr id="2001" name="Google Shape;2001;p6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02" name="Google Shape;2002;p6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03" name="Google Shape;2003;p6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04" name="Google Shape;2004;p69"/>
          <p:cNvGrpSpPr/>
          <p:nvPr/>
        </p:nvGrpSpPr>
        <p:grpSpPr>
          <a:xfrm>
            <a:off x="286625" y="3999999"/>
            <a:ext cx="145867" cy="958251"/>
            <a:chOff x="286625" y="3923799"/>
            <a:chExt cx="145867" cy="958251"/>
          </a:xfrm>
        </p:grpSpPr>
        <p:sp>
          <p:nvSpPr>
            <p:cNvPr id="2005" name="Google Shape;2005;p6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69"/>
            <p:cNvGrpSpPr/>
            <p:nvPr/>
          </p:nvGrpSpPr>
          <p:grpSpPr>
            <a:xfrm>
              <a:off x="298112" y="4342643"/>
              <a:ext cx="110182" cy="126862"/>
              <a:chOff x="281100" y="2027800"/>
              <a:chExt cx="140700" cy="162000"/>
            </a:xfrm>
          </p:grpSpPr>
          <p:sp>
            <p:nvSpPr>
              <p:cNvPr id="2007" name="Google Shape;2007;p6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8" name="Google Shape;2008;p69"/>
              <p:cNvGrpSpPr/>
              <p:nvPr/>
            </p:nvGrpSpPr>
            <p:grpSpPr>
              <a:xfrm>
                <a:off x="308875" y="2088450"/>
                <a:ext cx="85200" cy="40700"/>
                <a:chOff x="308875" y="2087000"/>
                <a:chExt cx="85200" cy="40700"/>
              </a:xfrm>
            </p:grpSpPr>
            <p:cxnSp>
              <p:nvCxnSpPr>
                <p:cNvPr id="2009" name="Google Shape;2009;p6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10" name="Google Shape;2010;p6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11" name="Google Shape;2011;p69"/>
            <p:cNvGrpSpPr/>
            <p:nvPr/>
          </p:nvGrpSpPr>
          <p:grpSpPr>
            <a:xfrm>
              <a:off x="286625" y="3923799"/>
              <a:ext cx="133200" cy="133200"/>
              <a:chOff x="286625" y="3648899"/>
              <a:chExt cx="133200" cy="133200"/>
            </a:xfrm>
          </p:grpSpPr>
          <p:sp>
            <p:nvSpPr>
              <p:cNvPr id="2012" name="Google Shape;2012;p6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4" name="Google Shape;2014;p69">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15" name="Google Shape;2015;p6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69"/>
          <p:cNvGrpSpPr/>
          <p:nvPr/>
        </p:nvGrpSpPr>
        <p:grpSpPr>
          <a:xfrm>
            <a:off x="7819199" y="752550"/>
            <a:ext cx="604800" cy="147600"/>
            <a:chOff x="7688649" y="828750"/>
            <a:chExt cx="604800" cy="147600"/>
          </a:xfrm>
        </p:grpSpPr>
        <p:sp>
          <p:nvSpPr>
            <p:cNvPr id="2020" name="Google Shape;2020;p6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3" name="Google Shape;2023;p69"/>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024" name="Google Shape;2024;p6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Employee</a:t>
            </a:r>
            <a:endParaRPr/>
          </a:p>
        </p:txBody>
      </p:sp>
      <p:pic>
        <p:nvPicPr>
          <p:cNvPr descr="Graphical user interface, website&#10;&#10;Description automatically generated" id="2025" name="Google Shape;2025;p69"/>
          <p:cNvPicPr preferRelativeResize="0"/>
          <p:nvPr/>
        </p:nvPicPr>
        <p:blipFill rotWithShape="1">
          <a:blip r:embed="rId7">
            <a:alphaModFix/>
          </a:blip>
          <a:srcRect b="0" l="0" r="832" t="0"/>
          <a:stretch/>
        </p:blipFill>
        <p:spPr>
          <a:xfrm>
            <a:off x="720000" y="1038850"/>
            <a:ext cx="7704000" cy="3636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9" name="Shape 2029"/>
        <p:cNvGrpSpPr/>
        <p:nvPr/>
      </p:nvGrpSpPr>
      <p:grpSpPr>
        <a:xfrm>
          <a:off x="0" y="0"/>
          <a:ext cx="0" cy="0"/>
          <a:chOff x="0" y="0"/>
          <a:chExt cx="0" cy="0"/>
        </a:xfrm>
      </p:grpSpPr>
      <p:grpSp>
        <p:nvGrpSpPr>
          <p:cNvPr id="2030" name="Google Shape;2030;p70"/>
          <p:cNvGrpSpPr/>
          <p:nvPr/>
        </p:nvGrpSpPr>
        <p:grpSpPr>
          <a:xfrm>
            <a:off x="299286" y="189025"/>
            <a:ext cx="133205" cy="119344"/>
            <a:chOff x="222150" y="185025"/>
            <a:chExt cx="170100" cy="152400"/>
          </a:xfrm>
        </p:grpSpPr>
        <p:cxnSp>
          <p:nvCxnSpPr>
            <p:cNvPr id="2031" name="Google Shape;2031;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32" name="Google Shape;2032;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33" name="Google Shape;2033;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34" name="Google Shape;2034;p70"/>
          <p:cNvGrpSpPr/>
          <p:nvPr/>
        </p:nvGrpSpPr>
        <p:grpSpPr>
          <a:xfrm>
            <a:off x="286625" y="3999999"/>
            <a:ext cx="145867" cy="958251"/>
            <a:chOff x="286625" y="3923799"/>
            <a:chExt cx="145867" cy="958251"/>
          </a:xfrm>
        </p:grpSpPr>
        <p:sp>
          <p:nvSpPr>
            <p:cNvPr id="2035" name="Google Shape;2035;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70"/>
            <p:cNvGrpSpPr/>
            <p:nvPr/>
          </p:nvGrpSpPr>
          <p:grpSpPr>
            <a:xfrm>
              <a:off x="298112" y="4342643"/>
              <a:ext cx="110182" cy="126862"/>
              <a:chOff x="281100" y="2027800"/>
              <a:chExt cx="140700" cy="162000"/>
            </a:xfrm>
          </p:grpSpPr>
          <p:sp>
            <p:nvSpPr>
              <p:cNvPr id="2037" name="Google Shape;2037;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70"/>
              <p:cNvGrpSpPr/>
              <p:nvPr/>
            </p:nvGrpSpPr>
            <p:grpSpPr>
              <a:xfrm>
                <a:off x="308875" y="2088450"/>
                <a:ext cx="85200" cy="40700"/>
                <a:chOff x="308875" y="2087000"/>
                <a:chExt cx="85200" cy="40700"/>
              </a:xfrm>
            </p:grpSpPr>
            <p:cxnSp>
              <p:nvCxnSpPr>
                <p:cNvPr id="2039" name="Google Shape;2039;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41" name="Google Shape;2041;p70"/>
            <p:cNvGrpSpPr/>
            <p:nvPr/>
          </p:nvGrpSpPr>
          <p:grpSpPr>
            <a:xfrm>
              <a:off x="286625" y="3923799"/>
              <a:ext cx="133200" cy="133200"/>
              <a:chOff x="286625" y="3648899"/>
              <a:chExt cx="133200" cy="133200"/>
            </a:xfrm>
          </p:grpSpPr>
          <p:sp>
            <p:nvSpPr>
              <p:cNvPr id="2042" name="Google Shape;2042;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4" name="Google Shape;2044;p70">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045" name="Google Shape;2045;p70"/>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046" name="Google Shape;2046;p70">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0" name="Google Shape;2050;p70"/>
          <p:cNvPicPr preferRelativeResize="0"/>
          <p:nvPr/>
        </p:nvPicPr>
        <p:blipFill>
          <a:blip r:embed="rId7">
            <a:alphaModFix/>
          </a:blip>
          <a:stretch>
            <a:fillRect/>
          </a:stretch>
        </p:blipFill>
        <p:spPr>
          <a:xfrm>
            <a:off x="835775" y="115800"/>
            <a:ext cx="424200" cy="424200"/>
          </a:xfrm>
          <a:prstGeom prst="rect">
            <a:avLst/>
          </a:prstGeom>
          <a:noFill/>
          <a:ln>
            <a:noFill/>
          </a:ln>
        </p:spPr>
      </p:pic>
      <p:cxnSp>
        <p:nvCxnSpPr>
          <p:cNvPr id="2051" name="Google Shape;2051;p70"/>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sp>
        <p:nvSpPr>
          <p:cNvPr id="2052" name="Google Shape;2052;p70"/>
          <p:cNvSpPr txBox="1"/>
          <p:nvPr>
            <p:ph type="title"/>
          </p:nvPr>
        </p:nvSpPr>
        <p:spPr>
          <a:xfrm>
            <a:off x="1352100" y="4155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Add Employee function</a:t>
            </a:r>
            <a:endParaRPr b="0" sz="1400">
              <a:latin typeface="Fira Code"/>
              <a:ea typeface="Fira Code"/>
              <a:cs typeface="Fira Code"/>
              <a:sym typeface="Fira Code"/>
            </a:endParaRPr>
          </a:p>
        </p:txBody>
      </p:sp>
      <p:pic>
        <p:nvPicPr>
          <p:cNvPr id="2053" name="Google Shape;2053;p70"/>
          <p:cNvPicPr preferRelativeResize="0"/>
          <p:nvPr/>
        </p:nvPicPr>
        <p:blipFill rotWithShape="1">
          <a:blip r:embed="rId8">
            <a:alphaModFix/>
          </a:blip>
          <a:srcRect b="0" l="0" r="0" t="0"/>
          <a:stretch/>
        </p:blipFill>
        <p:spPr>
          <a:xfrm>
            <a:off x="1259975" y="614250"/>
            <a:ext cx="6790163" cy="4207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grpSp>
        <p:nvGrpSpPr>
          <p:cNvPr id="2058" name="Google Shape;2058;p71"/>
          <p:cNvGrpSpPr/>
          <p:nvPr/>
        </p:nvGrpSpPr>
        <p:grpSpPr>
          <a:xfrm>
            <a:off x="299286" y="189025"/>
            <a:ext cx="133205" cy="119344"/>
            <a:chOff x="222150" y="185025"/>
            <a:chExt cx="170100" cy="152400"/>
          </a:xfrm>
        </p:grpSpPr>
        <p:cxnSp>
          <p:nvCxnSpPr>
            <p:cNvPr id="2059" name="Google Shape;2059;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60" name="Google Shape;2060;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61" name="Google Shape;2061;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62" name="Google Shape;2062;p71"/>
          <p:cNvGrpSpPr/>
          <p:nvPr/>
        </p:nvGrpSpPr>
        <p:grpSpPr>
          <a:xfrm>
            <a:off x="286625" y="3999999"/>
            <a:ext cx="145867" cy="958251"/>
            <a:chOff x="286625" y="3923799"/>
            <a:chExt cx="145867" cy="958251"/>
          </a:xfrm>
        </p:grpSpPr>
        <p:sp>
          <p:nvSpPr>
            <p:cNvPr id="2063" name="Google Shape;2063;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71"/>
            <p:cNvGrpSpPr/>
            <p:nvPr/>
          </p:nvGrpSpPr>
          <p:grpSpPr>
            <a:xfrm>
              <a:off x="298112" y="4342643"/>
              <a:ext cx="110182" cy="126862"/>
              <a:chOff x="281100" y="2027800"/>
              <a:chExt cx="140700" cy="162000"/>
            </a:xfrm>
          </p:grpSpPr>
          <p:sp>
            <p:nvSpPr>
              <p:cNvPr id="2065" name="Google Shape;2065;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71"/>
              <p:cNvGrpSpPr/>
              <p:nvPr/>
            </p:nvGrpSpPr>
            <p:grpSpPr>
              <a:xfrm>
                <a:off x="308875" y="2088450"/>
                <a:ext cx="85200" cy="40700"/>
                <a:chOff x="308875" y="2087000"/>
                <a:chExt cx="85200" cy="40700"/>
              </a:xfrm>
            </p:grpSpPr>
            <p:cxnSp>
              <p:nvCxnSpPr>
                <p:cNvPr id="2067" name="Google Shape;2067;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68" name="Google Shape;2068;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69" name="Google Shape;2069;p71"/>
            <p:cNvGrpSpPr/>
            <p:nvPr/>
          </p:nvGrpSpPr>
          <p:grpSpPr>
            <a:xfrm>
              <a:off x="286625" y="3923799"/>
              <a:ext cx="133200" cy="133200"/>
              <a:chOff x="286625" y="3648899"/>
              <a:chExt cx="133200" cy="133200"/>
            </a:xfrm>
          </p:grpSpPr>
          <p:sp>
            <p:nvSpPr>
              <p:cNvPr id="2070" name="Google Shape;2070;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2" name="Google Shape;2072;p7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73" name="Google Shape;2073;p7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1">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7" name="Google Shape;2077;p71"/>
          <p:cNvGrpSpPr/>
          <p:nvPr/>
        </p:nvGrpSpPr>
        <p:grpSpPr>
          <a:xfrm>
            <a:off x="7819199" y="752550"/>
            <a:ext cx="604800" cy="147600"/>
            <a:chOff x="7688649" y="828750"/>
            <a:chExt cx="604800" cy="147600"/>
          </a:xfrm>
        </p:grpSpPr>
        <p:sp>
          <p:nvSpPr>
            <p:cNvPr id="2078" name="Google Shape;2078;p7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81" name="Google Shape;2081;p71"/>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082" name="Google Shape;2082;p7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Data Driven</a:t>
            </a:r>
            <a:r>
              <a:rPr b="0" lang="en" sz="1400">
                <a:latin typeface="Fira Code"/>
                <a:ea typeface="Fira Code"/>
                <a:cs typeface="Fira Code"/>
                <a:sym typeface="Fira Code"/>
              </a:rPr>
              <a:t> used for Add Employee function</a:t>
            </a:r>
            <a:endParaRPr b="0" sz="1400">
              <a:latin typeface="Fira Code"/>
              <a:ea typeface="Fira Code"/>
              <a:cs typeface="Fira Code"/>
              <a:sym typeface="Fira Code"/>
            </a:endParaRPr>
          </a:p>
        </p:txBody>
      </p:sp>
      <p:pic>
        <p:nvPicPr>
          <p:cNvPr id="2083" name="Google Shape;2083;p71"/>
          <p:cNvPicPr preferRelativeResize="0"/>
          <p:nvPr/>
        </p:nvPicPr>
        <p:blipFill rotWithShape="1">
          <a:blip r:embed="rId7">
            <a:alphaModFix/>
          </a:blip>
          <a:srcRect b="0" l="0" r="0" t="0"/>
          <a:stretch/>
        </p:blipFill>
        <p:spPr>
          <a:xfrm>
            <a:off x="720000" y="1112700"/>
            <a:ext cx="7703999" cy="36769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grpSp>
        <p:nvGrpSpPr>
          <p:cNvPr id="2088" name="Google Shape;2088;p72"/>
          <p:cNvGrpSpPr/>
          <p:nvPr/>
        </p:nvGrpSpPr>
        <p:grpSpPr>
          <a:xfrm>
            <a:off x="299286" y="189025"/>
            <a:ext cx="133205" cy="119344"/>
            <a:chOff x="222150" y="185025"/>
            <a:chExt cx="170100" cy="152400"/>
          </a:xfrm>
        </p:grpSpPr>
        <p:cxnSp>
          <p:nvCxnSpPr>
            <p:cNvPr id="2089" name="Google Shape;2089;p7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90" name="Google Shape;2090;p7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91" name="Google Shape;2091;p7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92" name="Google Shape;2092;p72"/>
          <p:cNvGrpSpPr/>
          <p:nvPr/>
        </p:nvGrpSpPr>
        <p:grpSpPr>
          <a:xfrm>
            <a:off x="286625" y="3999999"/>
            <a:ext cx="145867" cy="958251"/>
            <a:chOff x="286625" y="3923799"/>
            <a:chExt cx="145867" cy="958251"/>
          </a:xfrm>
        </p:grpSpPr>
        <p:sp>
          <p:nvSpPr>
            <p:cNvPr id="2093" name="Google Shape;2093;p7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72"/>
            <p:cNvGrpSpPr/>
            <p:nvPr/>
          </p:nvGrpSpPr>
          <p:grpSpPr>
            <a:xfrm>
              <a:off x="298112" y="4342643"/>
              <a:ext cx="110182" cy="126862"/>
              <a:chOff x="281100" y="2027800"/>
              <a:chExt cx="140700" cy="162000"/>
            </a:xfrm>
          </p:grpSpPr>
          <p:sp>
            <p:nvSpPr>
              <p:cNvPr id="2095" name="Google Shape;2095;p7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72"/>
              <p:cNvGrpSpPr/>
              <p:nvPr/>
            </p:nvGrpSpPr>
            <p:grpSpPr>
              <a:xfrm>
                <a:off x="308875" y="2088450"/>
                <a:ext cx="85200" cy="40700"/>
                <a:chOff x="308875" y="2087000"/>
                <a:chExt cx="85200" cy="40700"/>
              </a:xfrm>
            </p:grpSpPr>
            <p:cxnSp>
              <p:nvCxnSpPr>
                <p:cNvPr id="2097" name="Google Shape;2097;p7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98" name="Google Shape;2098;p7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99" name="Google Shape;2099;p72"/>
            <p:cNvGrpSpPr/>
            <p:nvPr/>
          </p:nvGrpSpPr>
          <p:grpSpPr>
            <a:xfrm>
              <a:off x="286625" y="3923799"/>
              <a:ext cx="133200" cy="133200"/>
              <a:chOff x="286625" y="3648899"/>
              <a:chExt cx="133200" cy="133200"/>
            </a:xfrm>
          </p:grpSpPr>
          <p:sp>
            <p:nvSpPr>
              <p:cNvPr id="2100" name="Google Shape;2100;p7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2" name="Google Shape;2102;p7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103" name="Google Shape;2103;p7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72"/>
          <p:cNvGrpSpPr/>
          <p:nvPr/>
        </p:nvGrpSpPr>
        <p:grpSpPr>
          <a:xfrm>
            <a:off x="7819199" y="752550"/>
            <a:ext cx="604800" cy="147600"/>
            <a:chOff x="7688649" y="828750"/>
            <a:chExt cx="604800" cy="147600"/>
          </a:xfrm>
        </p:grpSpPr>
        <p:sp>
          <p:nvSpPr>
            <p:cNvPr id="2108" name="Google Shape;2108;p7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1" name="Google Shape;2111;p72"/>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112" name="Google Shape;2112;p7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Add Key Performance Indicator (KPI)</a:t>
            </a:r>
            <a:endParaRPr b="0" sz="1400">
              <a:latin typeface="Fira Code"/>
              <a:ea typeface="Fira Code"/>
              <a:cs typeface="Fira Code"/>
              <a:sym typeface="Fira Code"/>
            </a:endParaRPr>
          </a:p>
        </p:txBody>
      </p:sp>
      <p:pic>
        <p:nvPicPr>
          <p:cNvPr descr="Graphical user interface, application, website&#10;&#10;Description automatically generated" id="2113" name="Google Shape;2113;p72"/>
          <p:cNvPicPr preferRelativeResize="0"/>
          <p:nvPr/>
        </p:nvPicPr>
        <p:blipFill rotWithShape="1">
          <a:blip r:embed="rId7">
            <a:alphaModFix/>
          </a:blip>
          <a:srcRect b="16867" l="0" r="0" t="0"/>
          <a:stretch/>
        </p:blipFill>
        <p:spPr>
          <a:xfrm>
            <a:off x="624072" y="981863"/>
            <a:ext cx="7895866" cy="36923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7" name="Shape 2117"/>
        <p:cNvGrpSpPr/>
        <p:nvPr/>
      </p:nvGrpSpPr>
      <p:grpSpPr>
        <a:xfrm>
          <a:off x="0" y="0"/>
          <a:ext cx="0" cy="0"/>
          <a:chOff x="0" y="0"/>
          <a:chExt cx="0" cy="0"/>
        </a:xfrm>
      </p:grpSpPr>
      <p:grpSp>
        <p:nvGrpSpPr>
          <p:cNvPr id="2118" name="Google Shape;2118;p73"/>
          <p:cNvGrpSpPr/>
          <p:nvPr/>
        </p:nvGrpSpPr>
        <p:grpSpPr>
          <a:xfrm>
            <a:off x="299286" y="189025"/>
            <a:ext cx="133205" cy="119344"/>
            <a:chOff x="222150" y="185025"/>
            <a:chExt cx="170100" cy="152400"/>
          </a:xfrm>
        </p:grpSpPr>
        <p:cxnSp>
          <p:nvCxnSpPr>
            <p:cNvPr id="2119" name="Google Shape;2119;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20" name="Google Shape;2120;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21" name="Google Shape;2121;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22" name="Google Shape;2122;p73"/>
          <p:cNvGrpSpPr/>
          <p:nvPr/>
        </p:nvGrpSpPr>
        <p:grpSpPr>
          <a:xfrm>
            <a:off x="286625" y="3999999"/>
            <a:ext cx="145867" cy="958251"/>
            <a:chOff x="286625" y="3923799"/>
            <a:chExt cx="145867" cy="958251"/>
          </a:xfrm>
        </p:grpSpPr>
        <p:sp>
          <p:nvSpPr>
            <p:cNvPr id="2123" name="Google Shape;2123;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73"/>
            <p:cNvGrpSpPr/>
            <p:nvPr/>
          </p:nvGrpSpPr>
          <p:grpSpPr>
            <a:xfrm>
              <a:off x="298112" y="4342643"/>
              <a:ext cx="110182" cy="126862"/>
              <a:chOff x="281100" y="2027800"/>
              <a:chExt cx="140700" cy="162000"/>
            </a:xfrm>
          </p:grpSpPr>
          <p:sp>
            <p:nvSpPr>
              <p:cNvPr id="2125" name="Google Shape;2125;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6" name="Google Shape;2126;p73"/>
              <p:cNvGrpSpPr/>
              <p:nvPr/>
            </p:nvGrpSpPr>
            <p:grpSpPr>
              <a:xfrm>
                <a:off x="308875" y="2088450"/>
                <a:ext cx="85200" cy="40700"/>
                <a:chOff x="308875" y="2087000"/>
                <a:chExt cx="85200" cy="40700"/>
              </a:xfrm>
            </p:grpSpPr>
            <p:cxnSp>
              <p:nvCxnSpPr>
                <p:cNvPr id="2127" name="Google Shape;2127;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28" name="Google Shape;2128;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29" name="Google Shape;2129;p73"/>
            <p:cNvGrpSpPr/>
            <p:nvPr/>
          </p:nvGrpSpPr>
          <p:grpSpPr>
            <a:xfrm>
              <a:off x="286625" y="3923799"/>
              <a:ext cx="133200" cy="133200"/>
              <a:chOff x="286625" y="3648899"/>
              <a:chExt cx="133200" cy="133200"/>
            </a:xfrm>
          </p:grpSpPr>
          <p:sp>
            <p:nvSpPr>
              <p:cNvPr id="2130" name="Google Shape;2130;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2" name="Google Shape;2132;p73">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133" name="Google Shape;2133;p73"/>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134" name="Google Shape;2134;p73">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3">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8" name="Google Shape;2138;p73"/>
          <p:cNvPicPr preferRelativeResize="0"/>
          <p:nvPr/>
        </p:nvPicPr>
        <p:blipFill>
          <a:blip r:embed="rId7">
            <a:alphaModFix/>
          </a:blip>
          <a:stretch>
            <a:fillRect/>
          </a:stretch>
        </p:blipFill>
        <p:spPr>
          <a:xfrm>
            <a:off x="835775" y="115800"/>
            <a:ext cx="424200" cy="424200"/>
          </a:xfrm>
          <a:prstGeom prst="rect">
            <a:avLst/>
          </a:prstGeom>
          <a:noFill/>
          <a:ln>
            <a:noFill/>
          </a:ln>
        </p:spPr>
      </p:pic>
      <p:cxnSp>
        <p:nvCxnSpPr>
          <p:cNvPr id="2139" name="Google Shape;2139;p73"/>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sp>
        <p:nvSpPr>
          <p:cNvPr id="2140" name="Google Shape;2140;p73"/>
          <p:cNvSpPr txBox="1"/>
          <p:nvPr>
            <p:ph type="title"/>
          </p:nvPr>
        </p:nvSpPr>
        <p:spPr>
          <a:xfrm>
            <a:off x="1352100" y="4155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Add KPI function</a:t>
            </a:r>
            <a:endParaRPr b="0" sz="1400">
              <a:latin typeface="Fira Code"/>
              <a:ea typeface="Fira Code"/>
              <a:cs typeface="Fira Code"/>
              <a:sym typeface="Fira Code"/>
            </a:endParaRPr>
          </a:p>
        </p:txBody>
      </p:sp>
      <p:pic>
        <p:nvPicPr>
          <p:cNvPr id="2141" name="Google Shape;2141;p73"/>
          <p:cNvPicPr preferRelativeResize="0"/>
          <p:nvPr/>
        </p:nvPicPr>
        <p:blipFill rotWithShape="1">
          <a:blip r:embed="rId8">
            <a:alphaModFix/>
          </a:blip>
          <a:srcRect b="0" l="0" r="0" t="0"/>
          <a:stretch/>
        </p:blipFill>
        <p:spPr>
          <a:xfrm>
            <a:off x="432500" y="1087646"/>
            <a:ext cx="8425050" cy="28388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grpSp>
        <p:nvGrpSpPr>
          <p:cNvPr id="2146" name="Google Shape;2146;p74"/>
          <p:cNvGrpSpPr/>
          <p:nvPr/>
        </p:nvGrpSpPr>
        <p:grpSpPr>
          <a:xfrm>
            <a:off x="299286" y="189025"/>
            <a:ext cx="133205" cy="119344"/>
            <a:chOff x="222150" y="185025"/>
            <a:chExt cx="170100" cy="152400"/>
          </a:xfrm>
        </p:grpSpPr>
        <p:cxnSp>
          <p:nvCxnSpPr>
            <p:cNvPr id="2147" name="Google Shape;2147;p7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48" name="Google Shape;2148;p7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49" name="Google Shape;2149;p7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50" name="Google Shape;2150;p74"/>
          <p:cNvGrpSpPr/>
          <p:nvPr/>
        </p:nvGrpSpPr>
        <p:grpSpPr>
          <a:xfrm>
            <a:off x="286625" y="3999999"/>
            <a:ext cx="145867" cy="958251"/>
            <a:chOff x="286625" y="3923799"/>
            <a:chExt cx="145867" cy="958251"/>
          </a:xfrm>
        </p:grpSpPr>
        <p:sp>
          <p:nvSpPr>
            <p:cNvPr id="2151" name="Google Shape;2151;p7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2" name="Google Shape;2152;p74"/>
            <p:cNvGrpSpPr/>
            <p:nvPr/>
          </p:nvGrpSpPr>
          <p:grpSpPr>
            <a:xfrm>
              <a:off x="298112" y="4342643"/>
              <a:ext cx="110182" cy="126862"/>
              <a:chOff x="281100" y="2027800"/>
              <a:chExt cx="140700" cy="162000"/>
            </a:xfrm>
          </p:grpSpPr>
          <p:sp>
            <p:nvSpPr>
              <p:cNvPr id="2153" name="Google Shape;2153;p7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74"/>
              <p:cNvGrpSpPr/>
              <p:nvPr/>
            </p:nvGrpSpPr>
            <p:grpSpPr>
              <a:xfrm>
                <a:off x="308875" y="2088450"/>
                <a:ext cx="85200" cy="40700"/>
                <a:chOff x="308875" y="2087000"/>
                <a:chExt cx="85200" cy="40700"/>
              </a:xfrm>
            </p:grpSpPr>
            <p:cxnSp>
              <p:nvCxnSpPr>
                <p:cNvPr id="2155" name="Google Shape;2155;p7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56" name="Google Shape;2156;p7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57" name="Google Shape;2157;p74"/>
            <p:cNvGrpSpPr/>
            <p:nvPr/>
          </p:nvGrpSpPr>
          <p:grpSpPr>
            <a:xfrm>
              <a:off x="286625" y="3923799"/>
              <a:ext cx="133200" cy="133200"/>
              <a:chOff x="286625" y="3648899"/>
              <a:chExt cx="133200" cy="133200"/>
            </a:xfrm>
          </p:grpSpPr>
          <p:sp>
            <p:nvSpPr>
              <p:cNvPr id="2158" name="Google Shape;2158;p7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60" name="Google Shape;2160;p7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161" name="Google Shape;2161;p7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5" name="Google Shape;2165;p74"/>
          <p:cNvGrpSpPr/>
          <p:nvPr/>
        </p:nvGrpSpPr>
        <p:grpSpPr>
          <a:xfrm>
            <a:off x="7819199" y="752550"/>
            <a:ext cx="604800" cy="147600"/>
            <a:chOff x="7688649" y="828750"/>
            <a:chExt cx="604800" cy="147600"/>
          </a:xfrm>
        </p:grpSpPr>
        <p:sp>
          <p:nvSpPr>
            <p:cNvPr id="2166" name="Google Shape;2166;p7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9" name="Google Shape;2169;p74"/>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170" name="Google Shape;2170;p7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Add invalid Key Performance Indicator (KPI)</a:t>
            </a:r>
            <a:endParaRPr b="0" sz="1400">
              <a:latin typeface="Fira Code"/>
              <a:ea typeface="Fira Code"/>
              <a:cs typeface="Fira Code"/>
              <a:sym typeface="Fira Code"/>
            </a:endParaRPr>
          </a:p>
        </p:txBody>
      </p:sp>
      <p:pic>
        <p:nvPicPr>
          <p:cNvPr descr="Graphical user interface, application&#10;&#10;Description automatically generated" id="2171" name="Google Shape;2171;p74"/>
          <p:cNvPicPr preferRelativeResize="0"/>
          <p:nvPr/>
        </p:nvPicPr>
        <p:blipFill rotWithShape="1">
          <a:blip r:embed="rId7">
            <a:alphaModFix/>
          </a:blip>
          <a:srcRect b="15846" l="0" r="0" t="0"/>
          <a:stretch/>
        </p:blipFill>
        <p:spPr>
          <a:xfrm>
            <a:off x="720000" y="1043625"/>
            <a:ext cx="7704000" cy="3646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5" name="Shape 2175"/>
        <p:cNvGrpSpPr/>
        <p:nvPr/>
      </p:nvGrpSpPr>
      <p:grpSpPr>
        <a:xfrm>
          <a:off x="0" y="0"/>
          <a:ext cx="0" cy="0"/>
          <a:chOff x="0" y="0"/>
          <a:chExt cx="0" cy="0"/>
        </a:xfrm>
      </p:grpSpPr>
      <p:grpSp>
        <p:nvGrpSpPr>
          <p:cNvPr id="2176" name="Google Shape;2176;p75"/>
          <p:cNvGrpSpPr/>
          <p:nvPr/>
        </p:nvGrpSpPr>
        <p:grpSpPr>
          <a:xfrm>
            <a:off x="299286" y="189025"/>
            <a:ext cx="133205" cy="119344"/>
            <a:chOff x="222150" y="185025"/>
            <a:chExt cx="170100" cy="152400"/>
          </a:xfrm>
        </p:grpSpPr>
        <p:cxnSp>
          <p:nvCxnSpPr>
            <p:cNvPr id="2177" name="Google Shape;2177;p7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78" name="Google Shape;2178;p7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79" name="Google Shape;2179;p7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80" name="Google Shape;2180;p75"/>
          <p:cNvGrpSpPr/>
          <p:nvPr/>
        </p:nvGrpSpPr>
        <p:grpSpPr>
          <a:xfrm>
            <a:off x="286625" y="3999999"/>
            <a:ext cx="145867" cy="958251"/>
            <a:chOff x="286625" y="3923799"/>
            <a:chExt cx="145867" cy="958251"/>
          </a:xfrm>
        </p:grpSpPr>
        <p:sp>
          <p:nvSpPr>
            <p:cNvPr id="2181" name="Google Shape;2181;p7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2" name="Google Shape;2182;p75"/>
            <p:cNvGrpSpPr/>
            <p:nvPr/>
          </p:nvGrpSpPr>
          <p:grpSpPr>
            <a:xfrm>
              <a:off x="298112" y="4342643"/>
              <a:ext cx="110182" cy="126862"/>
              <a:chOff x="281100" y="2027800"/>
              <a:chExt cx="140700" cy="162000"/>
            </a:xfrm>
          </p:grpSpPr>
          <p:sp>
            <p:nvSpPr>
              <p:cNvPr id="2183" name="Google Shape;2183;p7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75"/>
              <p:cNvGrpSpPr/>
              <p:nvPr/>
            </p:nvGrpSpPr>
            <p:grpSpPr>
              <a:xfrm>
                <a:off x="308875" y="2088450"/>
                <a:ext cx="85200" cy="40700"/>
                <a:chOff x="308875" y="2087000"/>
                <a:chExt cx="85200" cy="40700"/>
              </a:xfrm>
            </p:grpSpPr>
            <p:cxnSp>
              <p:nvCxnSpPr>
                <p:cNvPr id="2185" name="Google Shape;2185;p7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86" name="Google Shape;2186;p7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87" name="Google Shape;2187;p75"/>
            <p:cNvGrpSpPr/>
            <p:nvPr/>
          </p:nvGrpSpPr>
          <p:grpSpPr>
            <a:xfrm>
              <a:off x="286625" y="3923799"/>
              <a:ext cx="133200" cy="133200"/>
              <a:chOff x="286625" y="3648899"/>
              <a:chExt cx="133200" cy="133200"/>
            </a:xfrm>
          </p:grpSpPr>
          <p:sp>
            <p:nvSpPr>
              <p:cNvPr id="2188" name="Google Shape;2188;p7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0" name="Google Shape;2190;p75">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191" name="Google Shape;2191;p75"/>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192" name="Google Shape;2192;p75">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6" name="Google Shape;2196;p75"/>
          <p:cNvPicPr preferRelativeResize="0"/>
          <p:nvPr/>
        </p:nvPicPr>
        <p:blipFill>
          <a:blip r:embed="rId7">
            <a:alphaModFix/>
          </a:blip>
          <a:stretch>
            <a:fillRect/>
          </a:stretch>
        </p:blipFill>
        <p:spPr>
          <a:xfrm>
            <a:off x="835775" y="115800"/>
            <a:ext cx="424200" cy="424200"/>
          </a:xfrm>
          <a:prstGeom prst="rect">
            <a:avLst/>
          </a:prstGeom>
          <a:noFill/>
          <a:ln>
            <a:noFill/>
          </a:ln>
        </p:spPr>
      </p:pic>
      <p:cxnSp>
        <p:nvCxnSpPr>
          <p:cNvPr id="2197" name="Google Shape;2197;p75"/>
          <p:cNvCxnSpPr/>
          <p:nvPr/>
        </p:nvCxnSpPr>
        <p:spPr>
          <a:xfrm rot="10800000">
            <a:off x="3284350" y="2949725"/>
            <a:ext cx="223200" cy="309900"/>
          </a:xfrm>
          <a:prstGeom prst="straightConnector1">
            <a:avLst/>
          </a:prstGeom>
          <a:noFill/>
          <a:ln cap="flat" cmpd="sng" w="9525">
            <a:solidFill>
              <a:srgbClr val="FF0000"/>
            </a:solidFill>
            <a:prstDash val="solid"/>
            <a:round/>
            <a:headEnd len="med" w="med" type="none"/>
            <a:tailEnd len="med" w="med" type="triangle"/>
          </a:ln>
        </p:spPr>
      </p:cxnSp>
      <p:sp>
        <p:nvSpPr>
          <p:cNvPr id="2198" name="Google Shape;2198;p75"/>
          <p:cNvSpPr txBox="1"/>
          <p:nvPr>
            <p:ph type="title"/>
          </p:nvPr>
        </p:nvSpPr>
        <p:spPr>
          <a:xfrm>
            <a:off x="1352100" y="4155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Add Invalid KPI function</a:t>
            </a:r>
            <a:endParaRPr b="0" sz="1400">
              <a:latin typeface="Fira Code"/>
              <a:ea typeface="Fira Code"/>
              <a:cs typeface="Fira Code"/>
              <a:sym typeface="Fira Code"/>
            </a:endParaRPr>
          </a:p>
        </p:txBody>
      </p:sp>
      <p:pic>
        <p:nvPicPr>
          <p:cNvPr id="2199" name="Google Shape;2199;p75"/>
          <p:cNvPicPr preferRelativeResize="0"/>
          <p:nvPr/>
        </p:nvPicPr>
        <p:blipFill rotWithShape="1">
          <a:blip r:embed="rId8">
            <a:alphaModFix/>
          </a:blip>
          <a:srcRect b="0" l="0" r="0" t="0"/>
          <a:stretch/>
        </p:blipFill>
        <p:spPr>
          <a:xfrm>
            <a:off x="454148" y="1665810"/>
            <a:ext cx="8235700" cy="1964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grpSp>
        <p:nvGrpSpPr>
          <p:cNvPr id="2204" name="Google Shape;2204;p76"/>
          <p:cNvGrpSpPr/>
          <p:nvPr/>
        </p:nvGrpSpPr>
        <p:grpSpPr>
          <a:xfrm>
            <a:off x="299286" y="189025"/>
            <a:ext cx="133205" cy="119344"/>
            <a:chOff x="222150" y="185025"/>
            <a:chExt cx="170100" cy="152400"/>
          </a:xfrm>
        </p:grpSpPr>
        <p:cxnSp>
          <p:nvCxnSpPr>
            <p:cNvPr id="2205" name="Google Shape;2205;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06" name="Google Shape;2206;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07" name="Google Shape;2207;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08" name="Google Shape;2208;p76"/>
          <p:cNvGrpSpPr/>
          <p:nvPr/>
        </p:nvGrpSpPr>
        <p:grpSpPr>
          <a:xfrm>
            <a:off x="286625" y="3999999"/>
            <a:ext cx="145867" cy="958251"/>
            <a:chOff x="286625" y="3923799"/>
            <a:chExt cx="145867" cy="958251"/>
          </a:xfrm>
        </p:grpSpPr>
        <p:sp>
          <p:nvSpPr>
            <p:cNvPr id="2209" name="Google Shape;2209;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0" name="Google Shape;2210;p76"/>
            <p:cNvGrpSpPr/>
            <p:nvPr/>
          </p:nvGrpSpPr>
          <p:grpSpPr>
            <a:xfrm>
              <a:off x="298112" y="4342643"/>
              <a:ext cx="110182" cy="126862"/>
              <a:chOff x="281100" y="2027800"/>
              <a:chExt cx="140700" cy="162000"/>
            </a:xfrm>
          </p:grpSpPr>
          <p:sp>
            <p:nvSpPr>
              <p:cNvPr id="2211" name="Google Shape;2211;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2" name="Google Shape;2212;p76"/>
              <p:cNvGrpSpPr/>
              <p:nvPr/>
            </p:nvGrpSpPr>
            <p:grpSpPr>
              <a:xfrm>
                <a:off x="308875" y="2088450"/>
                <a:ext cx="85200" cy="40700"/>
                <a:chOff x="308875" y="2087000"/>
                <a:chExt cx="85200" cy="40700"/>
              </a:xfrm>
            </p:grpSpPr>
            <p:cxnSp>
              <p:nvCxnSpPr>
                <p:cNvPr id="2213" name="Google Shape;2213;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14" name="Google Shape;2214;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15" name="Google Shape;2215;p76"/>
            <p:cNvGrpSpPr/>
            <p:nvPr/>
          </p:nvGrpSpPr>
          <p:grpSpPr>
            <a:xfrm>
              <a:off x="286625" y="3923799"/>
              <a:ext cx="133200" cy="133200"/>
              <a:chOff x="286625" y="3648899"/>
              <a:chExt cx="133200" cy="133200"/>
            </a:xfrm>
          </p:grpSpPr>
          <p:sp>
            <p:nvSpPr>
              <p:cNvPr id="2216" name="Google Shape;2216;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18" name="Google Shape;2218;p76">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219" name="Google Shape;2219;p7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76"/>
          <p:cNvGrpSpPr/>
          <p:nvPr/>
        </p:nvGrpSpPr>
        <p:grpSpPr>
          <a:xfrm>
            <a:off x="7819199" y="752550"/>
            <a:ext cx="604800" cy="147600"/>
            <a:chOff x="7688649" y="828750"/>
            <a:chExt cx="604800" cy="147600"/>
          </a:xfrm>
        </p:grpSpPr>
        <p:sp>
          <p:nvSpPr>
            <p:cNvPr id="2224" name="Google Shape;2224;p7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27" name="Google Shape;2227;p76"/>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228" name="Google Shape;2228;p7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Delete Multiple KPI function</a:t>
            </a:r>
            <a:endParaRPr b="0" sz="1400">
              <a:latin typeface="Fira Code"/>
              <a:ea typeface="Fira Code"/>
              <a:cs typeface="Fira Code"/>
              <a:sym typeface="Fira Code"/>
            </a:endParaRPr>
          </a:p>
        </p:txBody>
      </p:sp>
      <p:pic>
        <p:nvPicPr>
          <p:cNvPr id="2229" name="Google Shape;2229;p76"/>
          <p:cNvPicPr preferRelativeResize="0"/>
          <p:nvPr/>
        </p:nvPicPr>
        <p:blipFill rotWithShape="1">
          <a:blip r:embed="rId7">
            <a:alphaModFix/>
          </a:blip>
          <a:srcRect b="0" l="0" r="32221" t="0"/>
          <a:stretch/>
        </p:blipFill>
        <p:spPr>
          <a:xfrm>
            <a:off x="3284400" y="1336350"/>
            <a:ext cx="5206514" cy="3419550"/>
          </a:xfrm>
          <a:prstGeom prst="rect">
            <a:avLst/>
          </a:prstGeom>
          <a:noFill/>
          <a:ln>
            <a:noFill/>
          </a:ln>
        </p:spPr>
      </p:pic>
      <p:pic>
        <p:nvPicPr>
          <p:cNvPr descr="Table&#10;&#10;Description automatically generated with medium confidence" id="2230" name="Google Shape;2230;p76"/>
          <p:cNvPicPr preferRelativeResize="0"/>
          <p:nvPr/>
        </p:nvPicPr>
        <p:blipFill rotWithShape="1">
          <a:blip r:embed="rId8">
            <a:alphaModFix/>
          </a:blip>
          <a:srcRect b="0" l="0" r="0" t="0"/>
          <a:stretch/>
        </p:blipFill>
        <p:spPr>
          <a:xfrm>
            <a:off x="720003" y="1191224"/>
            <a:ext cx="4908525" cy="2761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2"/>
          <p:cNvGrpSpPr/>
          <p:nvPr/>
        </p:nvGrpSpPr>
        <p:grpSpPr>
          <a:xfrm rot="5400000">
            <a:off x="1374423" y="1682353"/>
            <a:ext cx="2376289" cy="1933510"/>
            <a:chOff x="6007752" y="1813287"/>
            <a:chExt cx="2279633" cy="1173460"/>
          </a:xfrm>
        </p:grpSpPr>
        <p:sp>
          <p:nvSpPr>
            <p:cNvPr id="633" name="Google Shape;633;p32"/>
            <p:cNvSpPr/>
            <p:nvPr/>
          </p:nvSpPr>
          <p:spPr>
            <a:xfrm>
              <a:off x="6007752" y="1813287"/>
              <a:ext cx="790000" cy="555800"/>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6007752" y="2430831"/>
              <a:ext cx="1641713" cy="555916"/>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6859503" y="1813287"/>
              <a:ext cx="789971" cy="555800"/>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7728138" y="1813287"/>
              <a:ext cx="559247" cy="258120"/>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7728138" y="2131674"/>
              <a:ext cx="559247" cy="855073"/>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2"/>
          <p:cNvSpPr/>
          <p:nvPr/>
        </p:nvSpPr>
        <p:spPr>
          <a:xfrm>
            <a:off x="1040525" y="1580625"/>
            <a:ext cx="1355700" cy="678900"/>
          </a:xfrm>
          <a:prstGeom prst="roundRect">
            <a:avLst>
              <a:gd fmla="val 8585" name="adj"/>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2"/>
          <p:cNvGrpSpPr/>
          <p:nvPr/>
        </p:nvGrpSpPr>
        <p:grpSpPr>
          <a:xfrm>
            <a:off x="299286" y="189025"/>
            <a:ext cx="133205" cy="119344"/>
            <a:chOff x="222150" y="185025"/>
            <a:chExt cx="170100" cy="152400"/>
          </a:xfrm>
        </p:grpSpPr>
        <p:cxnSp>
          <p:nvCxnSpPr>
            <p:cNvPr id="640" name="Google Shape;640;p3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41" name="Google Shape;641;p3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42" name="Google Shape;642;p3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43" name="Google Shape;643;p32"/>
          <p:cNvGrpSpPr/>
          <p:nvPr/>
        </p:nvGrpSpPr>
        <p:grpSpPr>
          <a:xfrm>
            <a:off x="286625" y="3999999"/>
            <a:ext cx="145867" cy="958251"/>
            <a:chOff x="286625" y="3923799"/>
            <a:chExt cx="145867" cy="958251"/>
          </a:xfrm>
        </p:grpSpPr>
        <p:sp>
          <p:nvSpPr>
            <p:cNvPr id="644" name="Google Shape;644;p3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32"/>
            <p:cNvGrpSpPr/>
            <p:nvPr/>
          </p:nvGrpSpPr>
          <p:grpSpPr>
            <a:xfrm>
              <a:off x="298112" y="4342643"/>
              <a:ext cx="110182" cy="126862"/>
              <a:chOff x="281100" y="2027800"/>
              <a:chExt cx="140700" cy="162000"/>
            </a:xfrm>
          </p:grpSpPr>
          <p:sp>
            <p:nvSpPr>
              <p:cNvPr id="646" name="Google Shape;646;p3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32"/>
              <p:cNvGrpSpPr/>
              <p:nvPr/>
            </p:nvGrpSpPr>
            <p:grpSpPr>
              <a:xfrm>
                <a:off x="308875" y="2088450"/>
                <a:ext cx="85200" cy="40700"/>
                <a:chOff x="308875" y="2087000"/>
                <a:chExt cx="85200" cy="40700"/>
              </a:xfrm>
            </p:grpSpPr>
            <p:cxnSp>
              <p:nvCxnSpPr>
                <p:cNvPr id="648" name="Google Shape;648;p3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3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0" name="Google Shape;650;p32"/>
            <p:cNvGrpSpPr/>
            <p:nvPr/>
          </p:nvGrpSpPr>
          <p:grpSpPr>
            <a:xfrm>
              <a:off x="286625" y="3923799"/>
              <a:ext cx="133200" cy="133200"/>
              <a:chOff x="286625" y="3648899"/>
              <a:chExt cx="133200" cy="133200"/>
            </a:xfrm>
          </p:grpSpPr>
          <p:sp>
            <p:nvSpPr>
              <p:cNvPr id="651" name="Google Shape;651;p3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3" name="Google Shape;653;p3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54" name="Google Shape;654;p32"/>
          <p:cNvSpPr txBox="1"/>
          <p:nvPr>
            <p:ph type="title"/>
          </p:nvPr>
        </p:nvSpPr>
        <p:spPr>
          <a:xfrm>
            <a:off x="4402700" y="1240275"/>
            <a:ext cx="4028100" cy="7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/Why Playwright?</a:t>
            </a:r>
            <a:endParaRPr sz="3200"/>
          </a:p>
        </p:txBody>
      </p:sp>
      <p:sp>
        <p:nvSpPr>
          <p:cNvPr id="655" name="Google Shape;655;p32"/>
          <p:cNvSpPr txBox="1"/>
          <p:nvPr>
            <p:ph idx="1" type="subTitle"/>
          </p:nvPr>
        </p:nvSpPr>
        <p:spPr>
          <a:xfrm>
            <a:off x="4402700" y="1941625"/>
            <a:ext cx="3617700" cy="22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Playwright makes test authoring more readable, fast and reliable.</a:t>
            </a:r>
            <a:endParaRPr sz="1800"/>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cxnSp>
        <p:nvCxnSpPr>
          <p:cNvPr id="656" name="Google Shape;656;p32"/>
          <p:cNvCxnSpPr/>
          <p:nvPr/>
        </p:nvCxnSpPr>
        <p:spPr>
          <a:xfrm>
            <a:off x="3558000" y="1207138"/>
            <a:ext cx="740100" cy="0"/>
          </a:xfrm>
          <a:prstGeom prst="straightConnector1">
            <a:avLst/>
          </a:prstGeom>
          <a:noFill/>
          <a:ln cap="flat" cmpd="sng" w="9525">
            <a:solidFill>
              <a:schemeClr val="dk2"/>
            </a:solidFill>
            <a:prstDash val="solid"/>
            <a:round/>
            <a:headEnd len="med" w="med" type="none"/>
            <a:tailEnd len="med" w="med" type="stealth"/>
          </a:ln>
        </p:spPr>
      </p:cxnSp>
      <p:sp>
        <p:nvSpPr>
          <p:cNvPr id="657" name="Google Shape;657;p32"/>
          <p:cNvSpPr/>
          <p:nvPr/>
        </p:nvSpPr>
        <p:spPr>
          <a:xfrm>
            <a:off x="1214637" y="1670945"/>
            <a:ext cx="325435" cy="325864"/>
          </a:xfrm>
          <a:custGeom>
            <a:rect b="b" l="l" r="r" t="t"/>
            <a:pathLst>
              <a:path extrusionOk="0" h="7599" w="7589">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a:off x="1324030" y="1718502"/>
            <a:ext cx="106649" cy="106820"/>
          </a:xfrm>
          <a:custGeom>
            <a:rect b="b" l="l" r="r" t="t"/>
            <a:pathLst>
              <a:path extrusionOk="0" h="2491" w="2487">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1265024" y="1865463"/>
            <a:ext cx="224619" cy="131349"/>
          </a:xfrm>
          <a:custGeom>
            <a:rect b="b" l="l" r="r" t="t"/>
            <a:pathLst>
              <a:path extrusionOk="0" h="3063" w="5238">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2"/>
          <p:cNvGrpSpPr/>
          <p:nvPr/>
        </p:nvGrpSpPr>
        <p:grpSpPr>
          <a:xfrm>
            <a:off x="1214633" y="2037681"/>
            <a:ext cx="1007698" cy="131347"/>
            <a:chOff x="1397158" y="2606681"/>
            <a:chExt cx="1007698" cy="131347"/>
          </a:xfrm>
        </p:grpSpPr>
        <p:sp>
          <p:nvSpPr>
            <p:cNvPr id="661" name="Google Shape;661;p32"/>
            <p:cNvSpPr/>
            <p:nvPr/>
          </p:nvSpPr>
          <p:spPr>
            <a:xfrm>
              <a:off x="1397158" y="2606681"/>
              <a:ext cx="144062" cy="131347"/>
            </a:xfrm>
            <a:custGeom>
              <a:rect b="b" l="l" r="r" t="t"/>
              <a:pathLst>
                <a:path extrusionOk="0" h="3577" w="3923">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1613003" y="2606681"/>
              <a:ext cx="144062" cy="131347"/>
            </a:xfrm>
            <a:custGeom>
              <a:rect b="b" l="l" r="r" t="t"/>
              <a:pathLst>
                <a:path extrusionOk="0" h="3577" w="3923">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1828847" y="2606681"/>
              <a:ext cx="144062" cy="131347"/>
            </a:xfrm>
            <a:custGeom>
              <a:rect b="b" l="l" r="r" t="t"/>
              <a:pathLst>
                <a:path extrusionOk="0" h="3577" w="3923">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2044692" y="2606681"/>
              <a:ext cx="144283" cy="131347"/>
            </a:xfrm>
            <a:custGeom>
              <a:rect b="b" l="l" r="r" t="t"/>
              <a:pathLst>
                <a:path extrusionOk="0" h="3577" w="3929">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2260757" y="2606681"/>
              <a:ext cx="144099" cy="131347"/>
            </a:xfrm>
            <a:custGeom>
              <a:rect b="b" l="l" r="r" t="t"/>
              <a:pathLst>
                <a:path extrusionOk="0" h="3577" w="3924">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32"/>
          <p:cNvSpPr/>
          <p:nvPr/>
        </p:nvSpPr>
        <p:spPr>
          <a:xfrm>
            <a:off x="1646325" y="1726150"/>
            <a:ext cx="576015" cy="38928"/>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1646325" y="1814558"/>
            <a:ext cx="576015" cy="38868"/>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1646325" y="1902726"/>
            <a:ext cx="481479" cy="38898"/>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32"/>
          <p:cNvGrpSpPr/>
          <p:nvPr/>
        </p:nvGrpSpPr>
        <p:grpSpPr>
          <a:xfrm>
            <a:off x="1884725" y="2724775"/>
            <a:ext cx="1355700" cy="262500"/>
            <a:chOff x="1884725" y="2724775"/>
            <a:chExt cx="1355700" cy="262500"/>
          </a:xfrm>
        </p:grpSpPr>
        <p:sp>
          <p:nvSpPr>
            <p:cNvPr id="670" name="Google Shape;670;p32"/>
            <p:cNvSpPr/>
            <p:nvPr/>
          </p:nvSpPr>
          <p:spPr>
            <a:xfrm>
              <a:off x="1884725" y="2724775"/>
              <a:ext cx="1355700" cy="262500"/>
            </a:xfrm>
            <a:prstGeom prst="roundRect">
              <a:avLst>
                <a:gd fmla="val 23686" name="adj"/>
              </a:avLst>
            </a:prstGeom>
            <a:gradFill>
              <a:gsLst>
                <a:gs pos="0">
                  <a:schemeClr val="lt1"/>
                </a:gs>
                <a:gs pos="100000">
                  <a:schemeClr val="dk2"/>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2176700" y="2836550"/>
              <a:ext cx="964615"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2176700" y="2836550"/>
              <a:ext cx="463839"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1983825" y="2792040"/>
              <a:ext cx="133214" cy="127937"/>
            </a:xfrm>
            <a:custGeom>
              <a:rect b="b" l="l" r="r" t="t"/>
              <a:pathLst>
                <a:path extrusionOk="0" h="9140" w="9517">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2"/>
          <p:cNvGrpSpPr/>
          <p:nvPr/>
        </p:nvGrpSpPr>
        <p:grpSpPr>
          <a:xfrm>
            <a:off x="2895002" y="3452544"/>
            <a:ext cx="767672" cy="251306"/>
            <a:chOff x="6394925" y="2541508"/>
            <a:chExt cx="736800" cy="241200"/>
          </a:xfrm>
        </p:grpSpPr>
        <p:sp>
          <p:nvSpPr>
            <p:cNvPr id="675" name="Google Shape;675;p32"/>
            <p:cNvSpPr/>
            <p:nvPr/>
          </p:nvSpPr>
          <p:spPr>
            <a:xfrm rot="-5400000">
              <a:off x="6642725" y="2293708"/>
              <a:ext cx="241200" cy="736800"/>
            </a:xfrm>
            <a:prstGeom prst="roundRect">
              <a:avLst>
                <a:gd fmla="val 7267"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rot="-5400000">
              <a:off x="6465199"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rot="-5400000">
              <a:off x="6686966"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rot="-5400000">
              <a:off x="6908732" y="2584700"/>
              <a:ext cx="152700" cy="154800"/>
            </a:xfrm>
            <a:prstGeom prst="roundRect">
              <a:avLst>
                <a:gd fmla="val 7267" name="adj"/>
              </a:avLst>
            </a:prstGeom>
            <a:solidFill>
              <a:srgbClr val="29283D"/>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2"/>
          <p:cNvSpPr/>
          <p:nvPr/>
        </p:nvSpPr>
        <p:spPr>
          <a:xfrm>
            <a:off x="3333299" y="1699552"/>
            <a:ext cx="440861" cy="44104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3435392" y="1812376"/>
            <a:ext cx="236675" cy="215400"/>
          </a:xfrm>
          <a:custGeom>
            <a:rect b="b" l="l" r="r" t="t"/>
            <a:pathLst>
              <a:path extrusionOk="0" h="8616" w="9467">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3118883" y="1853125"/>
            <a:ext cx="133828" cy="133884"/>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2904474" y="1853125"/>
            <a:ext cx="133828" cy="133884"/>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32"/>
          <p:cNvPicPr preferRelativeResize="0"/>
          <p:nvPr/>
        </p:nvPicPr>
        <p:blipFill>
          <a:blip r:embed="rId6">
            <a:alphaModFix/>
          </a:blip>
          <a:stretch>
            <a:fillRect/>
          </a:stretch>
        </p:blipFill>
        <p:spPr>
          <a:xfrm>
            <a:off x="835775" y="115800"/>
            <a:ext cx="424200" cy="424200"/>
          </a:xfrm>
          <a:prstGeom prst="rect">
            <a:avLst/>
          </a:prstGeom>
          <a:noFill/>
          <a:ln>
            <a:noFill/>
          </a:ln>
        </p:spPr>
      </p:pic>
      <p:pic>
        <p:nvPicPr>
          <p:cNvPr id="688" name="Google Shape;688;p32"/>
          <p:cNvPicPr preferRelativeResize="0"/>
          <p:nvPr/>
        </p:nvPicPr>
        <p:blipFill>
          <a:blip r:embed="rId7">
            <a:alphaModFix/>
          </a:blip>
          <a:stretch>
            <a:fillRect/>
          </a:stretch>
        </p:blipFill>
        <p:spPr>
          <a:xfrm>
            <a:off x="1214523" y="3363662"/>
            <a:ext cx="1007700" cy="564313"/>
          </a:xfrm>
          <a:prstGeom prst="rect">
            <a:avLst/>
          </a:prstGeom>
          <a:noFill/>
          <a:ln>
            <a:noFill/>
          </a:ln>
        </p:spPr>
      </p:pic>
      <p:pic>
        <p:nvPicPr>
          <p:cNvPr id="689" name="Google Shape;689;p32"/>
          <p:cNvPicPr preferRelativeResize="0"/>
          <p:nvPr/>
        </p:nvPicPr>
        <p:blipFill rotWithShape="1">
          <a:blip r:embed="rId8">
            <a:alphaModFix/>
          </a:blip>
          <a:srcRect b="48647" l="2722" r="79520" t="20448"/>
          <a:stretch/>
        </p:blipFill>
        <p:spPr>
          <a:xfrm>
            <a:off x="3333263" y="1638287"/>
            <a:ext cx="576026" cy="56355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grpSp>
        <p:nvGrpSpPr>
          <p:cNvPr id="2235" name="Google Shape;2235;p77"/>
          <p:cNvGrpSpPr/>
          <p:nvPr/>
        </p:nvGrpSpPr>
        <p:grpSpPr>
          <a:xfrm>
            <a:off x="299286" y="189025"/>
            <a:ext cx="133205" cy="119344"/>
            <a:chOff x="222150" y="185025"/>
            <a:chExt cx="170100" cy="152400"/>
          </a:xfrm>
        </p:grpSpPr>
        <p:cxnSp>
          <p:nvCxnSpPr>
            <p:cNvPr id="2236" name="Google Shape;2236;p7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37" name="Google Shape;2237;p7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38" name="Google Shape;2238;p7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39" name="Google Shape;2239;p77"/>
          <p:cNvGrpSpPr/>
          <p:nvPr/>
        </p:nvGrpSpPr>
        <p:grpSpPr>
          <a:xfrm>
            <a:off x="286625" y="3999999"/>
            <a:ext cx="145867" cy="958251"/>
            <a:chOff x="286625" y="3923799"/>
            <a:chExt cx="145867" cy="958251"/>
          </a:xfrm>
        </p:grpSpPr>
        <p:sp>
          <p:nvSpPr>
            <p:cNvPr id="2240" name="Google Shape;2240;p7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1" name="Google Shape;2241;p77"/>
            <p:cNvGrpSpPr/>
            <p:nvPr/>
          </p:nvGrpSpPr>
          <p:grpSpPr>
            <a:xfrm>
              <a:off x="298112" y="4342643"/>
              <a:ext cx="110182" cy="126862"/>
              <a:chOff x="281100" y="2027800"/>
              <a:chExt cx="140700" cy="162000"/>
            </a:xfrm>
          </p:grpSpPr>
          <p:sp>
            <p:nvSpPr>
              <p:cNvPr id="2242" name="Google Shape;2242;p7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3" name="Google Shape;2243;p77"/>
              <p:cNvGrpSpPr/>
              <p:nvPr/>
            </p:nvGrpSpPr>
            <p:grpSpPr>
              <a:xfrm>
                <a:off x="308875" y="2088450"/>
                <a:ext cx="85200" cy="40700"/>
                <a:chOff x="308875" y="2087000"/>
                <a:chExt cx="85200" cy="40700"/>
              </a:xfrm>
            </p:grpSpPr>
            <p:cxnSp>
              <p:nvCxnSpPr>
                <p:cNvPr id="2244" name="Google Shape;2244;p7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45" name="Google Shape;2245;p7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46" name="Google Shape;2246;p77"/>
            <p:cNvGrpSpPr/>
            <p:nvPr/>
          </p:nvGrpSpPr>
          <p:grpSpPr>
            <a:xfrm>
              <a:off x="286625" y="3923799"/>
              <a:ext cx="133200" cy="133200"/>
              <a:chOff x="286625" y="3648899"/>
              <a:chExt cx="133200" cy="133200"/>
            </a:xfrm>
          </p:grpSpPr>
          <p:sp>
            <p:nvSpPr>
              <p:cNvPr id="2247" name="Google Shape;2247;p7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9" name="Google Shape;2249;p77">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250" name="Google Shape;2250;p7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4" name="Google Shape;2254;p77"/>
          <p:cNvGrpSpPr/>
          <p:nvPr/>
        </p:nvGrpSpPr>
        <p:grpSpPr>
          <a:xfrm>
            <a:off x="7819199" y="752550"/>
            <a:ext cx="604800" cy="147600"/>
            <a:chOff x="7688649" y="828750"/>
            <a:chExt cx="604800" cy="147600"/>
          </a:xfrm>
        </p:grpSpPr>
        <p:sp>
          <p:nvSpPr>
            <p:cNvPr id="2255" name="Google Shape;2255;p7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8" name="Google Shape;2258;p77"/>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259" name="Google Shape;2259;p7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Add Employment Status</a:t>
            </a:r>
            <a:endParaRPr b="0" sz="1400">
              <a:latin typeface="Fira Code"/>
              <a:ea typeface="Fira Code"/>
              <a:cs typeface="Fira Code"/>
              <a:sym typeface="Fira Code"/>
            </a:endParaRPr>
          </a:p>
        </p:txBody>
      </p:sp>
      <p:pic>
        <p:nvPicPr>
          <p:cNvPr descr="Graphical user interface, application, table&#10;&#10;Description automatically generated" id="2260" name="Google Shape;2260;p77"/>
          <p:cNvPicPr preferRelativeResize="0"/>
          <p:nvPr/>
        </p:nvPicPr>
        <p:blipFill rotWithShape="1">
          <a:blip r:embed="rId7">
            <a:alphaModFix/>
          </a:blip>
          <a:srcRect b="38229" l="-49" r="1010" t="0"/>
          <a:stretch/>
        </p:blipFill>
        <p:spPr>
          <a:xfrm>
            <a:off x="720000" y="1697975"/>
            <a:ext cx="7704000" cy="25954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grpSp>
        <p:nvGrpSpPr>
          <p:cNvPr id="2265" name="Google Shape;2265;p78"/>
          <p:cNvGrpSpPr/>
          <p:nvPr/>
        </p:nvGrpSpPr>
        <p:grpSpPr>
          <a:xfrm>
            <a:off x="299286" y="189025"/>
            <a:ext cx="133205" cy="119344"/>
            <a:chOff x="222150" y="185025"/>
            <a:chExt cx="170100" cy="152400"/>
          </a:xfrm>
        </p:grpSpPr>
        <p:cxnSp>
          <p:nvCxnSpPr>
            <p:cNvPr id="2266" name="Google Shape;2266;p7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67" name="Google Shape;2267;p7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68" name="Google Shape;2268;p7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69" name="Google Shape;2269;p78"/>
          <p:cNvGrpSpPr/>
          <p:nvPr/>
        </p:nvGrpSpPr>
        <p:grpSpPr>
          <a:xfrm>
            <a:off x="286625" y="3999999"/>
            <a:ext cx="145867" cy="958251"/>
            <a:chOff x="286625" y="3923799"/>
            <a:chExt cx="145867" cy="958251"/>
          </a:xfrm>
        </p:grpSpPr>
        <p:sp>
          <p:nvSpPr>
            <p:cNvPr id="2270" name="Google Shape;2270;p7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78"/>
            <p:cNvGrpSpPr/>
            <p:nvPr/>
          </p:nvGrpSpPr>
          <p:grpSpPr>
            <a:xfrm>
              <a:off x="298112" y="4342643"/>
              <a:ext cx="110182" cy="126862"/>
              <a:chOff x="281100" y="2027800"/>
              <a:chExt cx="140700" cy="162000"/>
            </a:xfrm>
          </p:grpSpPr>
          <p:sp>
            <p:nvSpPr>
              <p:cNvPr id="2272" name="Google Shape;2272;p7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78"/>
              <p:cNvGrpSpPr/>
              <p:nvPr/>
            </p:nvGrpSpPr>
            <p:grpSpPr>
              <a:xfrm>
                <a:off x="308875" y="2088450"/>
                <a:ext cx="85200" cy="40700"/>
                <a:chOff x="308875" y="2087000"/>
                <a:chExt cx="85200" cy="40700"/>
              </a:xfrm>
            </p:grpSpPr>
            <p:cxnSp>
              <p:nvCxnSpPr>
                <p:cNvPr id="2274" name="Google Shape;2274;p7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75" name="Google Shape;2275;p7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76" name="Google Shape;2276;p78"/>
            <p:cNvGrpSpPr/>
            <p:nvPr/>
          </p:nvGrpSpPr>
          <p:grpSpPr>
            <a:xfrm>
              <a:off x="286625" y="3923799"/>
              <a:ext cx="133200" cy="133200"/>
              <a:chOff x="286625" y="3648899"/>
              <a:chExt cx="133200" cy="133200"/>
            </a:xfrm>
          </p:grpSpPr>
          <p:sp>
            <p:nvSpPr>
              <p:cNvPr id="2277" name="Google Shape;2277;p7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9" name="Google Shape;2279;p78">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280" name="Google Shape;2280;p7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78"/>
          <p:cNvGrpSpPr/>
          <p:nvPr/>
        </p:nvGrpSpPr>
        <p:grpSpPr>
          <a:xfrm>
            <a:off x="7819199" y="752550"/>
            <a:ext cx="604800" cy="147600"/>
            <a:chOff x="7688649" y="828750"/>
            <a:chExt cx="604800" cy="147600"/>
          </a:xfrm>
        </p:grpSpPr>
        <p:sp>
          <p:nvSpPr>
            <p:cNvPr id="2285" name="Google Shape;2285;p7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88" name="Google Shape;2288;p78"/>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289" name="Google Shape;2289;p7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Add Employment Status</a:t>
            </a:r>
            <a:endParaRPr b="0" sz="1400">
              <a:latin typeface="Fira Code"/>
              <a:ea typeface="Fira Code"/>
              <a:cs typeface="Fira Code"/>
              <a:sym typeface="Fira Code"/>
            </a:endParaRPr>
          </a:p>
        </p:txBody>
      </p:sp>
      <p:pic>
        <p:nvPicPr>
          <p:cNvPr descr="Bar chart&#10;&#10;Description automatically generated with low confidence" id="2290" name="Google Shape;2290;p78"/>
          <p:cNvPicPr preferRelativeResize="0"/>
          <p:nvPr/>
        </p:nvPicPr>
        <p:blipFill rotWithShape="1">
          <a:blip r:embed="rId7">
            <a:alphaModFix/>
          </a:blip>
          <a:srcRect b="0" l="0" r="1254" t="0"/>
          <a:stretch/>
        </p:blipFill>
        <p:spPr>
          <a:xfrm>
            <a:off x="720000" y="1025950"/>
            <a:ext cx="7757475" cy="35888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grpSp>
        <p:nvGrpSpPr>
          <p:cNvPr id="2295" name="Google Shape;2295;p79"/>
          <p:cNvGrpSpPr/>
          <p:nvPr/>
        </p:nvGrpSpPr>
        <p:grpSpPr>
          <a:xfrm>
            <a:off x="299286" y="189025"/>
            <a:ext cx="133205" cy="119344"/>
            <a:chOff x="222150" y="185025"/>
            <a:chExt cx="170100" cy="152400"/>
          </a:xfrm>
        </p:grpSpPr>
        <p:cxnSp>
          <p:nvCxnSpPr>
            <p:cNvPr id="2296" name="Google Shape;2296;p7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97" name="Google Shape;2297;p7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98" name="Google Shape;2298;p7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99" name="Google Shape;2299;p79"/>
          <p:cNvGrpSpPr/>
          <p:nvPr/>
        </p:nvGrpSpPr>
        <p:grpSpPr>
          <a:xfrm>
            <a:off x="286625" y="3999999"/>
            <a:ext cx="145867" cy="958251"/>
            <a:chOff x="286625" y="3923799"/>
            <a:chExt cx="145867" cy="958251"/>
          </a:xfrm>
        </p:grpSpPr>
        <p:sp>
          <p:nvSpPr>
            <p:cNvPr id="2300" name="Google Shape;2300;p7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79"/>
            <p:cNvGrpSpPr/>
            <p:nvPr/>
          </p:nvGrpSpPr>
          <p:grpSpPr>
            <a:xfrm>
              <a:off x="298112" y="4342643"/>
              <a:ext cx="110182" cy="126862"/>
              <a:chOff x="281100" y="2027800"/>
              <a:chExt cx="140700" cy="162000"/>
            </a:xfrm>
          </p:grpSpPr>
          <p:sp>
            <p:nvSpPr>
              <p:cNvPr id="2302" name="Google Shape;2302;p7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3" name="Google Shape;2303;p79"/>
              <p:cNvGrpSpPr/>
              <p:nvPr/>
            </p:nvGrpSpPr>
            <p:grpSpPr>
              <a:xfrm>
                <a:off x="308875" y="2088450"/>
                <a:ext cx="85200" cy="40700"/>
                <a:chOff x="308875" y="2087000"/>
                <a:chExt cx="85200" cy="40700"/>
              </a:xfrm>
            </p:grpSpPr>
            <p:cxnSp>
              <p:nvCxnSpPr>
                <p:cNvPr id="2304" name="Google Shape;2304;p7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05" name="Google Shape;2305;p7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06" name="Google Shape;2306;p79"/>
            <p:cNvGrpSpPr/>
            <p:nvPr/>
          </p:nvGrpSpPr>
          <p:grpSpPr>
            <a:xfrm>
              <a:off x="286625" y="3923799"/>
              <a:ext cx="133200" cy="133200"/>
              <a:chOff x="286625" y="3648899"/>
              <a:chExt cx="133200" cy="133200"/>
            </a:xfrm>
          </p:grpSpPr>
          <p:sp>
            <p:nvSpPr>
              <p:cNvPr id="2307" name="Google Shape;2307;p7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9" name="Google Shape;2309;p79">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310" name="Google Shape;2310;p7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4" name="Google Shape;2314;p79"/>
          <p:cNvGrpSpPr/>
          <p:nvPr/>
        </p:nvGrpSpPr>
        <p:grpSpPr>
          <a:xfrm>
            <a:off x="7819199" y="752550"/>
            <a:ext cx="604800" cy="147600"/>
            <a:chOff x="7688649" y="828750"/>
            <a:chExt cx="604800" cy="147600"/>
          </a:xfrm>
        </p:grpSpPr>
        <p:sp>
          <p:nvSpPr>
            <p:cNvPr id="2315" name="Google Shape;2315;p7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18" name="Google Shape;2318;p79"/>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319" name="Google Shape;2319;p7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a:t>
            </a:r>
            <a:r>
              <a:rPr b="0" lang="en" sz="1400">
                <a:latin typeface="Fira Code"/>
                <a:ea typeface="Fira Code"/>
                <a:cs typeface="Fira Code"/>
                <a:sym typeface="Fira Code"/>
              </a:rPr>
              <a:t>Add Employment Status function</a:t>
            </a:r>
            <a:endParaRPr b="0" sz="1400">
              <a:latin typeface="Fira Code"/>
              <a:ea typeface="Fira Code"/>
              <a:cs typeface="Fira Code"/>
              <a:sym typeface="Fira Code"/>
            </a:endParaRPr>
          </a:p>
        </p:txBody>
      </p:sp>
      <p:pic>
        <p:nvPicPr>
          <p:cNvPr id="2320" name="Google Shape;2320;p79"/>
          <p:cNvPicPr preferRelativeResize="0"/>
          <p:nvPr/>
        </p:nvPicPr>
        <p:blipFill rotWithShape="1">
          <a:blip r:embed="rId7">
            <a:alphaModFix/>
          </a:blip>
          <a:srcRect b="0" l="0" r="0" t="0"/>
          <a:stretch/>
        </p:blipFill>
        <p:spPr>
          <a:xfrm>
            <a:off x="720000" y="968025"/>
            <a:ext cx="7704001" cy="2271975"/>
          </a:xfrm>
          <a:prstGeom prst="rect">
            <a:avLst/>
          </a:prstGeom>
          <a:noFill/>
          <a:ln>
            <a:noFill/>
          </a:ln>
        </p:spPr>
      </p:pic>
      <p:pic>
        <p:nvPicPr>
          <p:cNvPr id="2321" name="Google Shape;2321;p79"/>
          <p:cNvPicPr preferRelativeResize="0"/>
          <p:nvPr/>
        </p:nvPicPr>
        <p:blipFill rotWithShape="1">
          <a:blip r:embed="rId8">
            <a:alphaModFix/>
          </a:blip>
          <a:srcRect b="0" l="0" r="0" t="0"/>
          <a:stretch/>
        </p:blipFill>
        <p:spPr>
          <a:xfrm>
            <a:off x="720000" y="3092200"/>
            <a:ext cx="7704000" cy="1601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grpSp>
        <p:nvGrpSpPr>
          <p:cNvPr id="2326" name="Google Shape;2326;p80"/>
          <p:cNvGrpSpPr/>
          <p:nvPr/>
        </p:nvGrpSpPr>
        <p:grpSpPr>
          <a:xfrm>
            <a:off x="299286" y="189025"/>
            <a:ext cx="133205" cy="119344"/>
            <a:chOff x="222150" y="185025"/>
            <a:chExt cx="170100" cy="152400"/>
          </a:xfrm>
        </p:grpSpPr>
        <p:cxnSp>
          <p:nvCxnSpPr>
            <p:cNvPr id="2327" name="Google Shape;2327;p8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28" name="Google Shape;2328;p8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29" name="Google Shape;2329;p8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30" name="Google Shape;2330;p80"/>
          <p:cNvGrpSpPr/>
          <p:nvPr/>
        </p:nvGrpSpPr>
        <p:grpSpPr>
          <a:xfrm>
            <a:off x="286625" y="3999999"/>
            <a:ext cx="145867" cy="958251"/>
            <a:chOff x="286625" y="3923799"/>
            <a:chExt cx="145867" cy="958251"/>
          </a:xfrm>
        </p:grpSpPr>
        <p:sp>
          <p:nvSpPr>
            <p:cNvPr id="2331" name="Google Shape;2331;p8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80"/>
            <p:cNvGrpSpPr/>
            <p:nvPr/>
          </p:nvGrpSpPr>
          <p:grpSpPr>
            <a:xfrm>
              <a:off x="298112" y="4342643"/>
              <a:ext cx="110182" cy="126862"/>
              <a:chOff x="281100" y="2027800"/>
              <a:chExt cx="140700" cy="162000"/>
            </a:xfrm>
          </p:grpSpPr>
          <p:sp>
            <p:nvSpPr>
              <p:cNvPr id="2333" name="Google Shape;2333;p8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80"/>
              <p:cNvGrpSpPr/>
              <p:nvPr/>
            </p:nvGrpSpPr>
            <p:grpSpPr>
              <a:xfrm>
                <a:off x="308875" y="2088450"/>
                <a:ext cx="85200" cy="40700"/>
                <a:chOff x="308875" y="2087000"/>
                <a:chExt cx="85200" cy="40700"/>
              </a:xfrm>
            </p:grpSpPr>
            <p:cxnSp>
              <p:nvCxnSpPr>
                <p:cNvPr id="2335" name="Google Shape;2335;p8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36" name="Google Shape;2336;p8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37" name="Google Shape;2337;p80"/>
            <p:cNvGrpSpPr/>
            <p:nvPr/>
          </p:nvGrpSpPr>
          <p:grpSpPr>
            <a:xfrm>
              <a:off x="286625" y="3923799"/>
              <a:ext cx="133200" cy="133200"/>
              <a:chOff x="286625" y="3648899"/>
              <a:chExt cx="133200" cy="133200"/>
            </a:xfrm>
          </p:grpSpPr>
          <p:sp>
            <p:nvSpPr>
              <p:cNvPr id="2338" name="Google Shape;2338;p8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40" name="Google Shape;2340;p80">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341" name="Google Shape;2341;p8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5" name="Google Shape;2345;p80"/>
          <p:cNvGrpSpPr/>
          <p:nvPr/>
        </p:nvGrpSpPr>
        <p:grpSpPr>
          <a:xfrm>
            <a:off x="7819199" y="752550"/>
            <a:ext cx="604800" cy="147600"/>
            <a:chOff x="7688649" y="828750"/>
            <a:chExt cx="604800" cy="147600"/>
          </a:xfrm>
        </p:grpSpPr>
        <p:sp>
          <p:nvSpPr>
            <p:cNvPr id="2346" name="Google Shape;2346;p8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9" name="Google Shape;2349;p80"/>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350" name="Google Shape;2350;p8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Punch In Attendance</a:t>
            </a:r>
            <a:endParaRPr b="0" sz="1400">
              <a:latin typeface="Fira Code"/>
              <a:ea typeface="Fira Code"/>
              <a:cs typeface="Fira Code"/>
              <a:sym typeface="Fira Code"/>
            </a:endParaRPr>
          </a:p>
        </p:txBody>
      </p:sp>
      <p:pic>
        <p:nvPicPr>
          <p:cNvPr descr="Graphical user interface, application&#10;&#10;Description automatically generated" id="2351" name="Google Shape;2351;p80"/>
          <p:cNvPicPr preferRelativeResize="0"/>
          <p:nvPr/>
        </p:nvPicPr>
        <p:blipFill rotWithShape="1">
          <a:blip r:embed="rId7">
            <a:alphaModFix/>
          </a:blip>
          <a:srcRect b="20804" l="0" r="0" t="0"/>
          <a:stretch/>
        </p:blipFill>
        <p:spPr>
          <a:xfrm>
            <a:off x="720000" y="1003225"/>
            <a:ext cx="7980576" cy="3555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grpSp>
        <p:nvGrpSpPr>
          <p:cNvPr id="2356" name="Google Shape;2356;p81"/>
          <p:cNvGrpSpPr/>
          <p:nvPr/>
        </p:nvGrpSpPr>
        <p:grpSpPr>
          <a:xfrm>
            <a:off x="299286" y="189025"/>
            <a:ext cx="133205" cy="119344"/>
            <a:chOff x="222150" y="185025"/>
            <a:chExt cx="170100" cy="152400"/>
          </a:xfrm>
        </p:grpSpPr>
        <p:cxnSp>
          <p:nvCxnSpPr>
            <p:cNvPr id="2357" name="Google Shape;2357;p8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58" name="Google Shape;2358;p8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59" name="Google Shape;2359;p8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60" name="Google Shape;2360;p81"/>
          <p:cNvGrpSpPr/>
          <p:nvPr/>
        </p:nvGrpSpPr>
        <p:grpSpPr>
          <a:xfrm>
            <a:off x="286625" y="3999999"/>
            <a:ext cx="145867" cy="958251"/>
            <a:chOff x="286625" y="3923799"/>
            <a:chExt cx="145867" cy="958251"/>
          </a:xfrm>
        </p:grpSpPr>
        <p:sp>
          <p:nvSpPr>
            <p:cNvPr id="2361" name="Google Shape;2361;p8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2" name="Google Shape;2362;p81"/>
            <p:cNvGrpSpPr/>
            <p:nvPr/>
          </p:nvGrpSpPr>
          <p:grpSpPr>
            <a:xfrm>
              <a:off x="298112" y="4342643"/>
              <a:ext cx="110182" cy="126862"/>
              <a:chOff x="281100" y="2027800"/>
              <a:chExt cx="140700" cy="162000"/>
            </a:xfrm>
          </p:grpSpPr>
          <p:sp>
            <p:nvSpPr>
              <p:cNvPr id="2363" name="Google Shape;2363;p8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81"/>
              <p:cNvGrpSpPr/>
              <p:nvPr/>
            </p:nvGrpSpPr>
            <p:grpSpPr>
              <a:xfrm>
                <a:off x="308875" y="2088450"/>
                <a:ext cx="85200" cy="40700"/>
                <a:chOff x="308875" y="2087000"/>
                <a:chExt cx="85200" cy="40700"/>
              </a:xfrm>
            </p:grpSpPr>
            <p:cxnSp>
              <p:nvCxnSpPr>
                <p:cNvPr id="2365" name="Google Shape;2365;p8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66" name="Google Shape;2366;p8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67" name="Google Shape;2367;p81"/>
            <p:cNvGrpSpPr/>
            <p:nvPr/>
          </p:nvGrpSpPr>
          <p:grpSpPr>
            <a:xfrm>
              <a:off x="286625" y="3923799"/>
              <a:ext cx="133200" cy="133200"/>
              <a:chOff x="286625" y="3648899"/>
              <a:chExt cx="133200" cy="133200"/>
            </a:xfrm>
          </p:grpSpPr>
          <p:sp>
            <p:nvSpPr>
              <p:cNvPr id="2368" name="Google Shape;2368;p8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0" name="Google Shape;2370;p8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371" name="Google Shape;2371;p8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1">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5" name="Google Shape;2375;p81"/>
          <p:cNvGrpSpPr/>
          <p:nvPr/>
        </p:nvGrpSpPr>
        <p:grpSpPr>
          <a:xfrm>
            <a:off x="7819199" y="752550"/>
            <a:ext cx="604800" cy="147600"/>
            <a:chOff x="7688649" y="828750"/>
            <a:chExt cx="604800" cy="147600"/>
          </a:xfrm>
        </p:grpSpPr>
        <p:sp>
          <p:nvSpPr>
            <p:cNvPr id="2376" name="Google Shape;2376;p8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79" name="Google Shape;2379;p81"/>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380" name="Google Shape;2380;p8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Punch In Attendance function</a:t>
            </a:r>
            <a:endParaRPr b="0" sz="1400">
              <a:latin typeface="Fira Code"/>
              <a:ea typeface="Fira Code"/>
              <a:cs typeface="Fira Code"/>
              <a:sym typeface="Fira Code"/>
            </a:endParaRPr>
          </a:p>
        </p:txBody>
      </p:sp>
      <p:pic>
        <p:nvPicPr>
          <p:cNvPr id="2381" name="Google Shape;2381;p81"/>
          <p:cNvPicPr preferRelativeResize="0"/>
          <p:nvPr/>
        </p:nvPicPr>
        <p:blipFill rotWithShape="1">
          <a:blip r:embed="rId7">
            <a:alphaModFix/>
          </a:blip>
          <a:srcRect b="0" l="0" r="0" t="0"/>
          <a:stretch/>
        </p:blipFill>
        <p:spPr>
          <a:xfrm>
            <a:off x="720000" y="1803076"/>
            <a:ext cx="7704001" cy="20690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grpSp>
        <p:nvGrpSpPr>
          <p:cNvPr id="2386" name="Google Shape;2386;p82"/>
          <p:cNvGrpSpPr/>
          <p:nvPr/>
        </p:nvGrpSpPr>
        <p:grpSpPr>
          <a:xfrm>
            <a:off x="299286" y="189025"/>
            <a:ext cx="133205" cy="119344"/>
            <a:chOff x="222150" y="185025"/>
            <a:chExt cx="170100" cy="152400"/>
          </a:xfrm>
        </p:grpSpPr>
        <p:cxnSp>
          <p:nvCxnSpPr>
            <p:cNvPr id="2387" name="Google Shape;2387;p8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88" name="Google Shape;2388;p8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89" name="Google Shape;2389;p8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90" name="Google Shape;2390;p82"/>
          <p:cNvGrpSpPr/>
          <p:nvPr/>
        </p:nvGrpSpPr>
        <p:grpSpPr>
          <a:xfrm>
            <a:off x="286625" y="3999999"/>
            <a:ext cx="145867" cy="958251"/>
            <a:chOff x="286625" y="3923799"/>
            <a:chExt cx="145867" cy="958251"/>
          </a:xfrm>
        </p:grpSpPr>
        <p:sp>
          <p:nvSpPr>
            <p:cNvPr id="2391" name="Google Shape;2391;p8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2" name="Google Shape;2392;p82"/>
            <p:cNvGrpSpPr/>
            <p:nvPr/>
          </p:nvGrpSpPr>
          <p:grpSpPr>
            <a:xfrm>
              <a:off x="298112" y="4342643"/>
              <a:ext cx="110182" cy="126862"/>
              <a:chOff x="281100" y="2027800"/>
              <a:chExt cx="140700" cy="162000"/>
            </a:xfrm>
          </p:grpSpPr>
          <p:sp>
            <p:nvSpPr>
              <p:cNvPr id="2393" name="Google Shape;2393;p8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82"/>
              <p:cNvGrpSpPr/>
              <p:nvPr/>
            </p:nvGrpSpPr>
            <p:grpSpPr>
              <a:xfrm>
                <a:off x="308875" y="2088450"/>
                <a:ext cx="85200" cy="40700"/>
                <a:chOff x="308875" y="2087000"/>
                <a:chExt cx="85200" cy="40700"/>
              </a:xfrm>
            </p:grpSpPr>
            <p:cxnSp>
              <p:nvCxnSpPr>
                <p:cNvPr id="2395" name="Google Shape;2395;p8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96" name="Google Shape;2396;p8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97" name="Google Shape;2397;p82"/>
            <p:cNvGrpSpPr/>
            <p:nvPr/>
          </p:nvGrpSpPr>
          <p:grpSpPr>
            <a:xfrm>
              <a:off x="286625" y="3923799"/>
              <a:ext cx="133200" cy="133200"/>
              <a:chOff x="286625" y="3648899"/>
              <a:chExt cx="133200" cy="133200"/>
            </a:xfrm>
          </p:grpSpPr>
          <p:sp>
            <p:nvSpPr>
              <p:cNvPr id="2398" name="Google Shape;2398;p8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0" name="Google Shape;2400;p8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401" name="Google Shape;2401;p8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5" name="Google Shape;2405;p82"/>
          <p:cNvGrpSpPr/>
          <p:nvPr/>
        </p:nvGrpSpPr>
        <p:grpSpPr>
          <a:xfrm>
            <a:off x="7819199" y="752550"/>
            <a:ext cx="604800" cy="147600"/>
            <a:chOff x="7688649" y="828750"/>
            <a:chExt cx="604800" cy="147600"/>
          </a:xfrm>
        </p:grpSpPr>
        <p:sp>
          <p:nvSpPr>
            <p:cNvPr id="2406" name="Google Shape;2406;p8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09" name="Google Shape;2409;p82"/>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410" name="Google Shape;2410;p8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Punch Out Attendance</a:t>
            </a:r>
            <a:endParaRPr b="0" sz="1400">
              <a:latin typeface="Fira Code"/>
              <a:ea typeface="Fira Code"/>
              <a:cs typeface="Fira Code"/>
              <a:sym typeface="Fira Code"/>
            </a:endParaRPr>
          </a:p>
        </p:txBody>
      </p:sp>
      <p:pic>
        <p:nvPicPr>
          <p:cNvPr descr="Graphical user interface, application&#10;&#10;Description automatically generated" id="2411" name="Google Shape;2411;p82"/>
          <p:cNvPicPr preferRelativeResize="0"/>
          <p:nvPr/>
        </p:nvPicPr>
        <p:blipFill rotWithShape="1">
          <a:blip r:embed="rId7">
            <a:alphaModFix/>
          </a:blip>
          <a:srcRect b="14059" l="0" r="0" t="0"/>
          <a:stretch/>
        </p:blipFill>
        <p:spPr>
          <a:xfrm>
            <a:off x="656900" y="987950"/>
            <a:ext cx="7820576" cy="36513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grpSp>
        <p:nvGrpSpPr>
          <p:cNvPr id="2416" name="Google Shape;2416;p83"/>
          <p:cNvGrpSpPr/>
          <p:nvPr/>
        </p:nvGrpSpPr>
        <p:grpSpPr>
          <a:xfrm>
            <a:off x="299286" y="189025"/>
            <a:ext cx="133205" cy="119344"/>
            <a:chOff x="222150" y="185025"/>
            <a:chExt cx="170100" cy="152400"/>
          </a:xfrm>
        </p:grpSpPr>
        <p:cxnSp>
          <p:nvCxnSpPr>
            <p:cNvPr id="2417" name="Google Shape;2417;p8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18" name="Google Shape;2418;p8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19" name="Google Shape;2419;p8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20" name="Google Shape;2420;p83"/>
          <p:cNvGrpSpPr/>
          <p:nvPr/>
        </p:nvGrpSpPr>
        <p:grpSpPr>
          <a:xfrm>
            <a:off x="286625" y="3999999"/>
            <a:ext cx="145867" cy="958251"/>
            <a:chOff x="286625" y="3923799"/>
            <a:chExt cx="145867" cy="958251"/>
          </a:xfrm>
        </p:grpSpPr>
        <p:sp>
          <p:nvSpPr>
            <p:cNvPr id="2421" name="Google Shape;2421;p8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2" name="Google Shape;2422;p83"/>
            <p:cNvGrpSpPr/>
            <p:nvPr/>
          </p:nvGrpSpPr>
          <p:grpSpPr>
            <a:xfrm>
              <a:off x="298112" y="4342643"/>
              <a:ext cx="110182" cy="126862"/>
              <a:chOff x="281100" y="2027800"/>
              <a:chExt cx="140700" cy="162000"/>
            </a:xfrm>
          </p:grpSpPr>
          <p:sp>
            <p:nvSpPr>
              <p:cNvPr id="2423" name="Google Shape;2423;p8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83"/>
              <p:cNvGrpSpPr/>
              <p:nvPr/>
            </p:nvGrpSpPr>
            <p:grpSpPr>
              <a:xfrm>
                <a:off x="308875" y="2088450"/>
                <a:ext cx="85200" cy="40700"/>
                <a:chOff x="308875" y="2087000"/>
                <a:chExt cx="85200" cy="40700"/>
              </a:xfrm>
            </p:grpSpPr>
            <p:cxnSp>
              <p:nvCxnSpPr>
                <p:cNvPr id="2425" name="Google Shape;2425;p8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426" name="Google Shape;2426;p8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427" name="Google Shape;2427;p83"/>
            <p:cNvGrpSpPr/>
            <p:nvPr/>
          </p:nvGrpSpPr>
          <p:grpSpPr>
            <a:xfrm>
              <a:off x="286625" y="3923799"/>
              <a:ext cx="133200" cy="133200"/>
              <a:chOff x="286625" y="3648899"/>
              <a:chExt cx="133200" cy="133200"/>
            </a:xfrm>
          </p:grpSpPr>
          <p:sp>
            <p:nvSpPr>
              <p:cNvPr id="2428" name="Google Shape;2428;p8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0" name="Google Shape;2430;p83">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431" name="Google Shape;2431;p8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83"/>
          <p:cNvGrpSpPr/>
          <p:nvPr/>
        </p:nvGrpSpPr>
        <p:grpSpPr>
          <a:xfrm>
            <a:off x="7819199" y="752550"/>
            <a:ext cx="604800" cy="147600"/>
            <a:chOff x="7688649" y="828750"/>
            <a:chExt cx="604800" cy="147600"/>
          </a:xfrm>
        </p:grpSpPr>
        <p:sp>
          <p:nvSpPr>
            <p:cNvPr id="2436" name="Google Shape;2436;p8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39" name="Google Shape;2439;p83"/>
          <p:cNvPicPr preferRelativeResize="0"/>
          <p:nvPr/>
        </p:nvPicPr>
        <p:blipFill>
          <a:blip r:embed="rId6">
            <a:alphaModFix/>
          </a:blip>
          <a:stretch>
            <a:fillRect/>
          </a:stretch>
        </p:blipFill>
        <p:spPr>
          <a:xfrm>
            <a:off x="835775" y="115800"/>
            <a:ext cx="424200" cy="424200"/>
          </a:xfrm>
          <a:prstGeom prst="rect">
            <a:avLst/>
          </a:prstGeom>
          <a:noFill/>
          <a:ln>
            <a:noFill/>
          </a:ln>
        </p:spPr>
      </p:pic>
      <p:sp>
        <p:nvSpPr>
          <p:cNvPr id="2440" name="Google Shape;2440;p8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ra Code"/>
              <a:buChar char="●"/>
            </a:pPr>
            <a:r>
              <a:rPr b="0" lang="en" sz="1400">
                <a:latin typeface="Fira Code"/>
                <a:ea typeface="Fira Code"/>
                <a:cs typeface="Fira Code"/>
                <a:sym typeface="Fira Code"/>
              </a:rPr>
              <a:t>Coding used for Punch Out Attendance function</a:t>
            </a:r>
            <a:endParaRPr b="0" sz="1400">
              <a:latin typeface="Fira Code"/>
              <a:ea typeface="Fira Code"/>
              <a:cs typeface="Fira Code"/>
              <a:sym typeface="Fira Code"/>
            </a:endParaRPr>
          </a:p>
        </p:txBody>
      </p:sp>
      <p:pic>
        <p:nvPicPr>
          <p:cNvPr id="2441" name="Google Shape;2441;p83"/>
          <p:cNvPicPr preferRelativeResize="0"/>
          <p:nvPr/>
        </p:nvPicPr>
        <p:blipFill rotWithShape="1">
          <a:blip r:embed="rId7">
            <a:alphaModFix/>
          </a:blip>
          <a:srcRect b="0" l="0" r="0" t="0"/>
          <a:stretch/>
        </p:blipFill>
        <p:spPr>
          <a:xfrm>
            <a:off x="720000" y="1416350"/>
            <a:ext cx="7704000" cy="27668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grpSp>
        <p:nvGrpSpPr>
          <p:cNvPr id="2446" name="Google Shape;2446;p84"/>
          <p:cNvGrpSpPr/>
          <p:nvPr/>
        </p:nvGrpSpPr>
        <p:grpSpPr>
          <a:xfrm>
            <a:off x="299286" y="189025"/>
            <a:ext cx="133205" cy="119344"/>
            <a:chOff x="222150" y="185025"/>
            <a:chExt cx="170100" cy="152400"/>
          </a:xfrm>
        </p:grpSpPr>
        <p:cxnSp>
          <p:nvCxnSpPr>
            <p:cNvPr id="2447" name="Google Shape;2447;p8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48" name="Google Shape;2448;p8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49" name="Google Shape;2449;p8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50" name="Google Shape;2450;p84"/>
          <p:cNvGrpSpPr/>
          <p:nvPr/>
        </p:nvGrpSpPr>
        <p:grpSpPr>
          <a:xfrm>
            <a:off x="286625" y="3999999"/>
            <a:ext cx="145867" cy="958251"/>
            <a:chOff x="286625" y="3923799"/>
            <a:chExt cx="145867" cy="958251"/>
          </a:xfrm>
        </p:grpSpPr>
        <p:sp>
          <p:nvSpPr>
            <p:cNvPr id="2451" name="Google Shape;2451;p8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84"/>
            <p:cNvGrpSpPr/>
            <p:nvPr/>
          </p:nvGrpSpPr>
          <p:grpSpPr>
            <a:xfrm>
              <a:off x="298112" y="4342643"/>
              <a:ext cx="110182" cy="126862"/>
              <a:chOff x="281100" y="2027800"/>
              <a:chExt cx="140700" cy="162000"/>
            </a:xfrm>
          </p:grpSpPr>
          <p:sp>
            <p:nvSpPr>
              <p:cNvPr id="2453" name="Google Shape;2453;p8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84"/>
              <p:cNvGrpSpPr/>
              <p:nvPr/>
            </p:nvGrpSpPr>
            <p:grpSpPr>
              <a:xfrm>
                <a:off x="308875" y="2088450"/>
                <a:ext cx="85200" cy="40700"/>
                <a:chOff x="308875" y="2087000"/>
                <a:chExt cx="85200" cy="40700"/>
              </a:xfrm>
            </p:grpSpPr>
            <p:cxnSp>
              <p:nvCxnSpPr>
                <p:cNvPr id="2455" name="Google Shape;2455;p8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456" name="Google Shape;2456;p8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457" name="Google Shape;2457;p84"/>
            <p:cNvGrpSpPr/>
            <p:nvPr/>
          </p:nvGrpSpPr>
          <p:grpSpPr>
            <a:xfrm>
              <a:off x="286625" y="3923799"/>
              <a:ext cx="133200" cy="133200"/>
              <a:chOff x="286625" y="3648899"/>
              <a:chExt cx="133200" cy="133200"/>
            </a:xfrm>
          </p:grpSpPr>
          <p:sp>
            <p:nvSpPr>
              <p:cNvPr id="2458" name="Google Shape;2458;p8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0" name="Google Shape;2460;p8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461" name="Google Shape;2461;p84"/>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/Reports</a:t>
            </a:r>
            <a:endParaRPr/>
          </a:p>
        </p:txBody>
      </p:sp>
      <p:sp>
        <p:nvSpPr>
          <p:cNvPr id="2462" name="Google Shape;2462;p84"/>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/04</a:t>
            </a:r>
            <a:endParaRPr>
              <a:solidFill>
                <a:schemeClr val="accent3"/>
              </a:solidFill>
            </a:endParaRPr>
          </a:p>
        </p:txBody>
      </p:sp>
      <p:sp>
        <p:nvSpPr>
          <p:cNvPr id="2463" name="Google Shape;2463;p8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4" name="Google Shape;2464;p84"/>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2465" name="Google Shape;2465;p84"/>
          <p:cNvGrpSpPr/>
          <p:nvPr/>
        </p:nvGrpSpPr>
        <p:grpSpPr>
          <a:xfrm>
            <a:off x="5380450" y="1070563"/>
            <a:ext cx="2867518" cy="3002387"/>
            <a:chOff x="5380450" y="1070563"/>
            <a:chExt cx="2867518" cy="3002387"/>
          </a:xfrm>
        </p:grpSpPr>
        <p:sp>
          <p:nvSpPr>
            <p:cNvPr id="2466" name="Google Shape;2466;p84"/>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4"/>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4"/>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4"/>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4"/>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1" name="Google Shape;2471;p84"/>
            <p:cNvGrpSpPr/>
            <p:nvPr/>
          </p:nvGrpSpPr>
          <p:grpSpPr>
            <a:xfrm>
              <a:off x="5380450" y="1200275"/>
              <a:ext cx="1386600" cy="449700"/>
              <a:chOff x="5270675" y="1411375"/>
              <a:chExt cx="1386600" cy="449700"/>
            </a:xfrm>
          </p:grpSpPr>
          <p:sp>
            <p:nvSpPr>
              <p:cNvPr id="2472" name="Google Shape;2472;p84"/>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4"/>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4"/>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84"/>
              <p:cNvGrpSpPr/>
              <p:nvPr/>
            </p:nvGrpSpPr>
            <p:grpSpPr>
              <a:xfrm>
                <a:off x="5794626" y="1542600"/>
                <a:ext cx="706512" cy="187247"/>
                <a:chOff x="5784976" y="732725"/>
                <a:chExt cx="706512" cy="187247"/>
              </a:xfrm>
            </p:grpSpPr>
            <p:sp>
              <p:nvSpPr>
                <p:cNvPr id="2476" name="Google Shape;2476;p84"/>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4"/>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4"/>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9" name="Google Shape;2479;p84"/>
            <p:cNvGrpSpPr/>
            <p:nvPr/>
          </p:nvGrpSpPr>
          <p:grpSpPr>
            <a:xfrm>
              <a:off x="6533820" y="2611181"/>
              <a:ext cx="1714149" cy="744321"/>
              <a:chOff x="6709845" y="3859168"/>
              <a:chExt cx="1714149" cy="744321"/>
            </a:xfrm>
          </p:grpSpPr>
          <p:grpSp>
            <p:nvGrpSpPr>
              <p:cNvPr id="2480" name="Google Shape;2480;p84"/>
              <p:cNvGrpSpPr/>
              <p:nvPr/>
            </p:nvGrpSpPr>
            <p:grpSpPr>
              <a:xfrm>
                <a:off x="6709845" y="3859168"/>
                <a:ext cx="1714149" cy="744321"/>
                <a:chOff x="6709845" y="3859168"/>
                <a:chExt cx="1714149" cy="744321"/>
              </a:xfrm>
            </p:grpSpPr>
            <p:sp>
              <p:nvSpPr>
                <p:cNvPr id="2481" name="Google Shape;2481;p84"/>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4"/>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4"/>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4"/>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4"/>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4"/>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4"/>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4"/>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4"/>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84"/>
              <p:cNvGrpSpPr/>
              <p:nvPr/>
            </p:nvGrpSpPr>
            <p:grpSpPr>
              <a:xfrm>
                <a:off x="7629944" y="4025885"/>
                <a:ext cx="545407" cy="410286"/>
                <a:chOff x="7629944" y="4025885"/>
                <a:chExt cx="545407" cy="410286"/>
              </a:xfrm>
            </p:grpSpPr>
            <p:sp>
              <p:nvSpPr>
                <p:cNvPr id="2491" name="Google Shape;2491;p84"/>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4"/>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4"/>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4"/>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5" name="Google Shape;2495;p84"/>
            <p:cNvGrpSpPr/>
            <p:nvPr/>
          </p:nvGrpSpPr>
          <p:grpSpPr>
            <a:xfrm>
              <a:off x="5573850" y="3355500"/>
              <a:ext cx="381600" cy="356700"/>
              <a:chOff x="1062200" y="3366813"/>
              <a:chExt cx="381600" cy="356700"/>
            </a:xfrm>
          </p:grpSpPr>
          <p:sp>
            <p:nvSpPr>
              <p:cNvPr id="2496" name="Google Shape;2496;p84"/>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7" name="Google Shape;2497;p84"/>
              <p:cNvGrpSpPr/>
              <p:nvPr/>
            </p:nvGrpSpPr>
            <p:grpSpPr>
              <a:xfrm>
                <a:off x="1138484" y="3433275"/>
                <a:ext cx="229200" cy="229200"/>
                <a:chOff x="955447" y="3891500"/>
                <a:chExt cx="229200" cy="229200"/>
              </a:xfrm>
            </p:grpSpPr>
            <p:sp>
              <p:nvSpPr>
                <p:cNvPr id="2498" name="Google Shape;2498;p84"/>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4"/>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0" name="Google Shape;2500;p84"/>
            <p:cNvGrpSpPr/>
            <p:nvPr/>
          </p:nvGrpSpPr>
          <p:grpSpPr>
            <a:xfrm rot="5400000">
              <a:off x="5462261" y="2839775"/>
              <a:ext cx="604800" cy="147600"/>
              <a:chOff x="7688649" y="828750"/>
              <a:chExt cx="604800" cy="147600"/>
            </a:xfrm>
          </p:grpSpPr>
          <p:sp>
            <p:nvSpPr>
              <p:cNvPr id="2501" name="Google Shape;2501;p8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4" name="Google Shape;2504;p8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7" name="Google Shape;2507;p84"/>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1" name="Shape 2511"/>
        <p:cNvGrpSpPr/>
        <p:nvPr/>
      </p:nvGrpSpPr>
      <p:grpSpPr>
        <a:xfrm>
          <a:off x="0" y="0"/>
          <a:ext cx="0" cy="0"/>
          <a:chOff x="0" y="0"/>
          <a:chExt cx="0" cy="0"/>
        </a:xfrm>
      </p:grpSpPr>
      <p:grpSp>
        <p:nvGrpSpPr>
          <p:cNvPr id="2512" name="Google Shape;2512;p85"/>
          <p:cNvGrpSpPr/>
          <p:nvPr/>
        </p:nvGrpSpPr>
        <p:grpSpPr>
          <a:xfrm>
            <a:off x="299286" y="189025"/>
            <a:ext cx="133205" cy="119344"/>
            <a:chOff x="222150" y="185025"/>
            <a:chExt cx="170100" cy="152400"/>
          </a:xfrm>
        </p:grpSpPr>
        <p:cxnSp>
          <p:nvCxnSpPr>
            <p:cNvPr id="2513" name="Google Shape;2513;p8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14" name="Google Shape;2514;p8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15" name="Google Shape;2515;p8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16" name="Google Shape;2516;p85"/>
          <p:cNvGrpSpPr/>
          <p:nvPr/>
        </p:nvGrpSpPr>
        <p:grpSpPr>
          <a:xfrm>
            <a:off x="286625" y="3999999"/>
            <a:ext cx="145867" cy="958251"/>
            <a:chOff x="286625" y="3923799"/>
            <a:chExt cx="145867" cy="958251"/>
          </a:xfrm>
        </p:grpSpPr>
        <p:sp>
          <p:nvSpPr>
            <p:cNvPr id="2517" name="Google Shape;2517;p8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85"/>
            <p:cNvGrpSpPr/>
            <p:nvPr/>
          </p:nvGrpSpPr>
          <p:grpSpPr>
            <a:xfrm>
              <a:off x="298112" y="4342643"/>
              <a:ext cx="110182" cy="126862"/>
              <a:chOff x="281100" y="2027800"/>
              <a:chExt cx="140700" cy="162000"/>
            </a:xfrm>
          </p:grpSpPr>
          <p:sp>
            <p:nvSpPr>
              <p:cNvPr id="2519" name="Google Shape;2519;p8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0" name="Google Shape;2520;p85"/>
              <p:cNvGrpSpPr/>
              <p:nvPr/>
            </p:nvGrpSpPr>
            <p:grpSpPr>
              <a:xfrm>
                <a:off x="308875" y="2088450"/>
                <a:ext cx="85200" cy="40700"/>
                <a:chOff x="308875" y="2087000"/>
                <a:chExt cx="85200" cy="40700"/>
              </a:xfrm>
            </p:grpSpPr>
            <p:cxnSp>
              <p:nvCxnSpPr>
                <p:cNvPr id="2521" name="Google Shape;2521;p8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22" name="Google Shape;2522;p8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23" name="Google Shape;2523;p85"/>
            <p:cNvGrpSpPr/>
            <p:nvPr/>
          </p:nvGrpSpPr>
          <p:grpSpPr>
            <a:xfrm>
              <a:off x="286625" y="3923799"/>
              <a:ext cx="133200" cy="133200"/>
              <a:chOff x="286625" y="3648899"/>
              <a:chExt cx="133200" cy="133200"/>
            </a:xfrm>
          </p:grpSpPr>
          <p:sp>
            <p:nvSpPr>
              <p:cNvPr id="2524" name="Google Shape;2524;p8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6" name="Google Shape;2526;p85">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527" name="Google Shape;2527;p85"/>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528" name="Google Shape;2528;p85">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5">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2" name="Google Shape;2532;p85"/>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533" name="Google Shape;2533;p85"/>
          <p:cNvSpPr txBox="1"/>
          <p:nvPr>
            <p:ph idx="4294967295" type="title"/>
          </p:nvPr>
        </p:nvSpPr>
        <p:spPr>
          <a:xfrm>
            <a:off x="897129" y="21900"/>
            <a:ext cx="62790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of Successful Test Cases</a:t>
            </a:r>
            <a:endParaRPr/>
          </a:p>
        </p:txBody>
      </p:sp>
      <p:pic>
        <p:nvPicPr>
          <p:cNvPr id="2534" name="Google Shape;2534;p85"/>
          <p:cNvPicPr preferRelativeResize="0"/>
          <p:nvPr/>
        </p:nvPicPr>
        <p:blipFill rotWithShape="1">
          <a:blip r:embed="rId8">
            <a:alphaModFix/>
          </a:blip>
          <a:srcRect b="0" l="0" r="0" t="0"/>
          <a:stretch/>
        </p:blipFill>
        <p:spPr>
          <a:xfrm>
            <a:off x="1929112" y="540000"/>
            <a:ext cx="5285763" cy="44936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8" name="Shape 2538"/>
        <p:cNvGrpSpPr/>
        <p:nvPr/>
      </p:nvGrpSpPr>
      <p:grpSpPr>
        <a:xfrm>
          <a:off x="0" y="0"/>
          <a:ext cx="0" cy="0"/>
          <a:chOff x="0" y="0"/>
          <a:chExt cx="0" cy="0"/>
        </a:xfrm>
      </p:grpSpPr>
      <p:grpSp>
        <p:nvGrpSpPr>
          <p:cNvPr id="2539" name="Google Shape;2539;p86"/>
          <p:cNvGrpSpPr/>
          <p:nvPr/>
        </p:nvGrpSpPr>
        <p:grpSpPr>
          <a:xfrm>
            <a:off x="299286" y="189025"/>
            <a:ext cx="133205" cy="119344"/>
            <a:chOff x="222150" y="185025"/>
            <a:chExt cx="170100" cy="152400"/>
          </a:xfrm>
        </p:grpSpPr>
        <p:cxnSp>
          <p:nvCxnSpPr>
            <p:cNvPr id="2540" name="Google Shape;2540;p8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41" name="Google Shape;2541;p8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42" name="Google Shape;2542;p8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43" name="Google Shape;2543;p86"/>
          <p:cNvGrpSpPr/>
          <p:nvPr/>
        </p:nvGrpSpPr>
        <p:grpSpPr>
          <a:xfrm>
            <a:off x="286625" y="3999999"/>
            <a:ext cx="145867" cy="958251"/>
            <a:chOff x="286625" y="3923799"/>
            <a:chExt cx="145867" cy="958251"/>
          </a:xfrm>
        </p:grpSpPr>
        <p:sp>
          <p:nvSpPr>
            <p:cNvPr id="2544" name="Google Shape;2544;p8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5" name="Google Shape;2545;p86"/>
            <p:cNvGrpSpPr/>
            <p:nvPr/>
          </p:nvGrpSpPr>
          <p:grpSpPr>
            <a:xfrm>
              <a:off x="298112" y="4342643"/>
              <a:ext cx="110182" cy="126862"/>
              <a:chOff x="281100" y="2027800"/>
              <a:chExt cx="140700" cy="162000"/>
            </a:xfrm>
          </p:grpSpPr>
          <p:sp>
            <p:nvSpPr>
              <p:cNvPr id="2546" name="Google Shape;2546;p8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86"/>
              <p:cNvGrpSpPr/>
              <p:nvPr/>
            </p:nvGrpSpPr>
            <p:grpSpPr>
              <a:xfrm>
                <a:off x="308875" y="2088450"/>
                <a:ext cx="85200" cy="40700"/>
                <a:chOff x="308875" y="2087000"/>
                <a:chExt cx="85200" cy="40700"/>
              </a:xfrm>
            </p:grpSpPr>
            <p:cxnSp>
              <p:nvCxnSpPr>
                <p:cNvPr id="2548" name="Google Shape;2548;p8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49" name="Google Shape;2549;p8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50" name="Google Shape;2550;p86"/>
            <p:cNvGrpSpPr/>
            <p:nvPr/>
          </p:nvGrpSpPr>
          <p:grpSpPr>
            <a:xfrm>
              <a:off x="286625" y="3923799"/>
              <a:ext cx="133200" cy="133200"/>
              <a:chOff x="286625" y="3648899"/>
              <a:chExt cx="133200" cy="133200"/>
            </a:xfrm>
          </p:grpSpPr>
          <p:sp>
            <p:nvSpPr>
              <p:cNvPr id="2551" name="Google Shape;2551;p8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3" name="Google Shape;2553;p86">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554" name="Google Shape;2554;p86"/>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555" name="Google Shape;2555;p86">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6">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9" name="Google Shape;2559;p86"/>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560" name="Google Shape;2560;p86"/>
          <p:cNvSpPr txBox="1"/>
          <p:nvPr>
            <p:ph idx="4294967295" type="title"/>
          </p:nvPr>
        </p:nvSpPr>
        <p:spPr>
          <a:xfrm>
            <a:off x="897129" y="21900"/>
            <a:ext cx="62790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of Successful Test Cases</a:t>
            </a:r>
            <a:endParaRPr/>
          </a:p>
        </p:txBody>
      </p:sp>
      <p:pic>
        <p:nvPicPr>
          <p:cNvPr id="2561" name="Google Shape;2561;p86"/>
          <p:cNvPicPr preferRelativeResize="0"/>
          <p:nvPr/>
        </p:nvPicPr>
        <p:blipFill rotWithShape="1">
          <a:blip r:embed="rId8">
            <a:alphaModFix/>
          </a:blip>
          <a:srcRect b="0" l="0" r="0" t="0"/>
          <a:stretch/>
        </p:blipFill>
        <p:spPr>
          <a:xfrm>
            <a:off x="849310" y="1696591"/>
            <a:ext cx="7445385" cy="1996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33"/>
          <p:cNvGrpSpPr/>
          <p:nvPr/>
        </p:nvGrpSpPr>
        <p:grpSpPr>
          <a:xfrm>
            <a:off x="966240" y="1638993"/>
            <a:ext cx="737100" cy="737100"/>
            <a:chOff x="991075" y="1881675"/>
            <a:chExt cx="737100" cy="737100"/>
          </a:xfrm>
        </p:grpSpPr>
        <p:sp>
          <p:nvSpPr>
            <p:cNvPr id="695" name="Google Shape;695;p3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3"/>
          <p:cNvGrpSpPr/>
          <p:nvPr/>
        </p:nvGrpSpPr>
        <p:grpSpPr>
          <a:xfrm>
            <a:off x="3547346" y="1638993"/>
            <a:ext cx="737100" cy="737100"/>
            <a:chOff x="991075" y="1881675"/>
            <a:chExt cx="737100" cy="737100"/>
          </a:xfrm>
        </p:grpSpPr>
        <p:sp>
          <p:nvSpPr>
            <p:cNvPr id="698" name="Google Shape;698;p3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3"/>
          <p:cNvGrpSpPr/>
          <p:nvPr/>
        </p:nvGrpSpPr>
        <p:grpSpPr>
          <a:xfrm>
            <a:off x="6149176" y="1639018"/>
            <a:ext cx="737100" cy="737100"/>
            <a:chOff x="991075" y="1881675"/>
            <a:chExt cx="737100" cy="737100"/>
          </a:xfrm>
        </p:grpSpPr>
        <p:sp>
          <p:nvSpPr>
            <p:cNvPr id="701" name="Google Shape;701;p3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3"/>
          <p:cNvGrpSpPr/>
          <p:nvPr/>
        </p:nvGrpSpPr>
        <p:grpSpPr>
          <a:xfrm>
            <a:off x="299286" y="189025"/>
            <a:ext cx="133205" cy="119344"/>
            <a:chOff x="222150" y="185025"/>
            <a:chExt cx="170100" cy="152400"/>
          </a:xfrm>
        </p:grpSpPr>
        <p:cxnSp>
          <p:nvCxnSpPr>
            <p:cNvPr id="704" name="Google Shape;704;p3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05" name="Google Shape;705;p3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06" name="Google Shape;706;p3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07" name="Google Shape;707;p33"/>
          <p:cNvGrpSpPr/>
          <p:nvPr/>
        </p:nvGrpSpPr>
        <p:grpSpPr>
          <a:xfrm>
            <a:off x="286625" y="3999999"/>
            <a:ext cx="145867" cy="958251"/>
            <a:chOff x="286625" y="3923799"/>
            <a:chExt cx="145867" cy="958251"/>
          </a:xfrm>
        </p:grpSpPr>
        <p:sp>
          <p:nvSpPr>
            <p:cNvPr id="708" name="Google Shape;708;p3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33"/>
            <p:cNvGrpSpPr/>
            <p:nvPr/>
          </p:nvGrpSpPr>
          <p:grpSpPr>
            <a:xfrm>
              <a:off x="298112" y="4342643"/>
              <a:ext cx="110182" cy="126862"/>
              <a:chOff x="281100" y="2027800"/>
              <a:chExt cx="140700" cy="162000"/>
            </a:xfrm>
          </p:grpSpPr>
          <p:sp>
            <p:nvSpPr>
              <p:cNvPr id="710" name="Google Shape;710;p3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33"/>
              <p:cNvGrpSpPr/>
              <p:nvPr/>
            </p:nvGrpSpPr>
            <p:grpSpPr>
              <a:xfrm>
                <a:off x="308875" y="2088450"/>
                <a:ext cx="85200" cy="40700"/>
                <a:chOff x="308875" y="2087000"/>
                <a:chExt cx="85200" cy="40700"/>
              </a:xfrm>
            </p:grpSpPr>
            <p:cxnSp>
              <p:nvCxnSpPr>
                <p:cNvPr id="712" name="Google Shape;712;p3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3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714" name="Google Shape;714;p33"/>
            <p:cNvGrpSpPr/>
            <p:nvPr/>
          </p:nvGrpSpPr>
          <p:grpSpPr>
            <a:xfrm>
              <a:off x="286625" y="3923799"/>
              <a:ext cx="133200" cy="133200"/>
              <a:chOff x="286625" y="3648899"/>
              <a:chExt cx="133200" cy="133200"/>
            </a:xfrm>
          </p:grpSpPr>
          <p:sp>
            <p:nvSpPr>
              <p:cNvPr id="715" name="Google Shape;715;p3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7" name="Google Shape;717;p33">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18" name="Google Shape;718;p33"/>
          <p:cNvSpPr txBox="1"/>
          <p:nvPr>
            <p:ph idx="6" type="title"/>
          </p:nvPr>
        </p:nvSpPr>
        <p:spPr>
          <a:xfrm>
            <a:off x="720000" y="540000"/>
            <a:ext cx="7184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CONCEPTS </a:t>
            </a:r>
            <a:r>
              <a:rPr lang="en" sz="1800"/>
              <a:t>(Any Browser.Any Platform. One API)</a:t>
            </a:r>
            <a:endParaRPr sz="1800"/>
          </a:p>
        </p:txBody>
      </p:sp>
      <p:sp>
        <p:nvSpPr>
          <p:cNvPr id="719" name="Google Shape;719;p33"/>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/CROSS-BROWSER</a:t>
            </a:r>
            <a:endParaRPr/>
          </a:p>
        </p:txBody>
      </p:sp>
      <p:sp>
        <p:nvSpPr>
          <p:cNvPr id="720" name="Google Shape;720;p33"/>
          <p:cNvSpPr txBox="1"/>
          <p:nvPr>
            <p:ph idx="1" type="subTitle"/>
          </p:nvPr>
        </p:nvSpPr>
        <p:spPr>
          <a:xfrm>
            <a:off x="896450" y="2864676"/>
            <a:ext cx="2176200" cy="11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Chromium</a:t>
            </a:r>
            <a:endParaRPr/>
          </a:p>
          <a:p>
            <a:pPr indent="0" lvl="0" marL="0" rtl="0" algn="l">
              <a:spcBef>
                <a:spcPts val="0"/>
              </a:spcBef>
              <a:spcAft>
                <a:spcPts val="0"/>
              </a:spcAft>
              <a:buNone/>
            </a:pPr>
            <a:r>
              <a:rPr lang="en"/>
              <a:t>WebKit</a:t>
            </a:r>
            <a:endParaRPr/>
          </a:p>
          <a:p>
            <a:pPr indent="0" lvl="0" marL="0" rtl="0" algn="l">
              <a:spcBef>
                <a:spcPts val="0"/>
              </a:spcBef>
              <a:spcAft>
                <a:spcPts val="0"/>
              </a:spcAft>
              <a:buNone/>
            </a:pPr>
            <a:r>
              <a:rPr lang="en"/>
              <a:t>Firefox</a:t>
            </a:r>
            <a:endParaRPr/>
          </a:p>
        </p:txBody>
      </p:sp>
      <p:sp>
        <p:nvSpPr>
          <p:cNvPr id="721" name="Google Shape;721;p33"/>
          <p:cNvSpPr txBox="1"/>
          <p:nvPr>
            <p:ph idx="2" type="title"/>
          </p:nvPr>
        </p:nvSpPr>
        <p:spPr>
          <a:xfrm>
            <a:off x="3483900" y="2553275"/>
            <a:ext cx="22608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/CROSS-PLATFORM</a:t>
            </a:r>
            <a:endParaRPr/>
          </a:p>
        </p:txBody>
      </p:sp>
      <p:sp>
        <p:nvSpPr>
          <p:cNvPr id="722" name="Google Shape;722;p33"/>
          <p:cNvSpPr txBox="1"/>
          <p:nvPr>
            <p:ph idx="3" type="subTitle"/>
          </p:nvPr>
        </p:nvSpPr>
        <p:spPr>
          <a:xfrm>
            <a:off x="3483900" y="3023137"/>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Windows</a:t>
            </a:r>
            <a:endParaRPr/>
          </a:p>
          <a:p>
            <a:pPr indent="0" lvl="0" marL="0" rtl="0" algn="l">
              <a:spcBef>
                <a:spcPts val="0"/>
              </a:spcBef>
              <a:spcAft>
                <a:spcPts val="0"/>
              </a:spcAft>
              <a:buNone/>
            </a:pPr>
            <a:r>
              <a:rPr lang="en"/>
              <a:t>Linux</a:t>
            </a:r>
            <a:endParaRPr/>
          </a:p>
          <a:p>
            <a:pPr indent="0" lvl="0" marL="0" rtl="0" algn="l">
              <a:spcBef>
                <a:spcPts val="0"/>
              </a:spcBef>
              <a:spcAft>
                <a:spcPts val="0"/>
              </a:spcAft>
              <a:buNone/>
            </a:pPr>
            <a:r>
              <a:rPr lang="en"/>
              <a:t>macOS</a:t>
            </a:r>
            <a:endParaRPr/>
          </a:p>
          <a:p>
            <a:pPr indent="0" lvl="0" marL="0" rtl="0" algn="l">
              <a:spcBef>
                <a:spcPts val="0"/>
              </a:spcBef>
              <a:spcAft>
                <a:spcPts val="0"/>
              </a:spcAft>
              <a:buNone/>
            </a:pPr>
            <a:r>
              <a:t/>
            </a:r>
            <a:endParaRPr/>
          </a:p>
        </p:txBody>
      </p:sp>
      <p:sp>
        <p:nvSpPr>
          <p:cNvPr id="723" name="Google Shape;723;p33"/>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/CROSS-LANGUAGE</a:t>
            </a:r>
            <a:endParaRPr/>
          </a:p>
        </p:txBody>
      </p:sp>
      <p:sp>
        <p:nvSpPr>
          <p:cNvPr id="724" name="Google Shape;724;p33"/>
          <p:cNvSpPr txBox="1"/>
          <p:nvPr>
            <p:ph idx="5" type="subTitle"/>
          </p:nvPr>
        </p:nvSpPr>
        <p:spPr>
          <a:xfrm>
            <a:off x="6075805" y="3198187"/>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JavaScript</a:t>
            </a:r>
            <a:endParaRPr/>
          </a:p>
          <a:p>
            <a:pPr indent="0" lvl="0" marL="0" rtl="0" algn="l">
              <a:spcBef>
                <a:spcPts val="0"/>
              </a:spcBef>
              <a:spcAft>
                <a:spcPts val="0"/>
              </a:spcAft>
              <a:buNone/>
            </a:pPr>
            <a:r>
              <a:rPr lang="en"/>
              <a:t>TypeScript</a:t>
            </a:r>
            <a:endParaRPr/>
          </a:p>
          <a:p>
            <a:pPr indent="0" lvl="0" marL="0" rtl="0" algn="l">
              <a:spcBef>
                <a:spcPts val="0"/>
              </a:spcBef>
              <a:spcAft>
                <a:spcPts val="0"/>
              </a:spcAft>
              <a:buNone/>
            </a:pPr>
            <a:r>
              <a:rPr lang="en"/>
              <a:t>Python</a:t>
            </a:r>
            <a:endParaRPr/>
          </a:p>
          <a:p>
            <a:pPr indent="0" lvl="0" marL="0" rtl="0" algn="l">
              <a:spcBef>
                <a:spcPts val="0"/>
              </a:spcBef>
              <a:spcAft>
                <a:spcPts val="0"/>
              </a:spcAft>
              <a:buNone/>
            </a:pPr>
            <a:r>
              <a:rPr lang="en"/>
              <a:t>Java</a:t>
            </a:r>
            <a:endParaRPr/>
          </a:p>
          <a:p>
            <a:pPr indent="0" lvl="0" marL="0" rtl="0" algn="l">
              <a:spcBef>
                <a:spcPts val="0"/>
              </a:spcBef>
              <a:spcAft>
                <a:spcPts val="0"/>
              </a:spcAft>
              <a:buNone/>
            </a:pPr>
            <a:r>
              <a:rPr lang="en"/>
              <a:t>.NET</a:t>
            </a:r>
            <a:endParaRPr/>
          </a:p>
          <a:p>
            <a:pPr indent="0" lvl="0" marL="0" rtl="0" algn="l">
              <a:spcBef>
                <a:spcPts val="0"/>
              </a:spcBef>
              <a:spcAft>
                <a:spcPts val="0"/>
              </a:spcAft>
              <a:buNone/>
            </a:pPr>
            <a:r>
              <a:t/>
            </a:r>
            <a:endParaRPr/>
          </a:p>
        </p:txBody>
      </p:sp>
      <p:grpSp>
        <p:nvGrpSpPr>
          <p:cNvPr id="725" name="Google Shape;725;p33"/>
          <p:cNvGrpSpPr/>
          <p:nvPr/>
        </p:nvGrpSpPr>
        <p:grpSpPr>
          <a:xfrm>
            <a:off x="3711400" y="1829222"/>
            <a:ext cx="409009" cy="356642"/>
            <a:chOff x="4367550" y="2156499"/>
            <a:chExt cx="409009" cy="356642"/>
          </a:xfrm>
        </p:grpSpPr>
        <p:sp>
          <p:nvSpPr>
            <p:cNvPr id="726" name="Google Shape;726;p33"/>
            <p:cNvSpPr/>
            <p:nvPr/>
          </p:nvSpPr>
          <p:spPr>
            <a:xfrm>
              <a:off x="4555118" y="2242676"/>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4367550" y="2242676"/>
              <a:ext cx="204193" cy="270465"/>
            </a:xfrm>
            <a:custGeom>
              <a:rect b="b" l="l" r="r" t="t"/>
              <a:pathLst>
                <a:path extrusionOk="0" h="9456" w="7139">
                  <a:moveTo>
                    <a:pt x="7138" y="1"/>
                  </a:moveTo>
                  <a:lnTo>
                    <a:pt x="0" y="464"/>
                  </a:lnTo>
                  <a:lnTo>
                    <a:pt x="0" y="9456"/>
                  </a:lnTo>
                  <a:lnTo>
                    <a:pt x="7138" y="9456"/>
                  </a:lnTo>
                  <a:lnTo>
                    <a:pt x="7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4555118" y="2156499"/>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4367550" y="2156499"/>
              <a:ext cx="204193" cy="99479"/>
            </a:xfrm>
            <a:custGeom>
              <a:rect b="b" l="l" r="r" t="t"/>
              <a:pathLst>
                <a:path extrusionOk="0" h="3478" w="7139">
                  <a:moveTo>
                    <a:pt x="0" y="1"/>
                  </a:moveTo>
                  <a:lnTo>
                    <a:pt x="0" y="3477"/>
                  </a:lnTo>
                  <a:lnTo>
                    <a:pt x="7138" y="3477"/>
                  </a:lnTo>
                  <a:lnTo>
                    <a:pt x="7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4405991" y="2195626"/>
              <a:ext cx="25227" cy="21881"/>
            </a:xfrm>
            <a:custGeom>
              <a:rect b="b" l="l" r="r" t="t"/>
              <a:pathLst>
                <a:path extrusionOk="0" h="765" w="882">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4455700" y="2195626"/>
              <a:ext cx="27859" cy="21881"/>
            </a:xfrm>
            <a:custGeom>
              <a:rect b="b" l="l" r="r" t="t"/>
              <a:pathLst>
                <a:path extrusionOk="0" h="765" w="974">
                  <a:moveTo>
                    <a:pt x="1" y="0"/>
                  </a:moveTo>
                  <a:lnTo>
                    <a:pt x="1"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4508069" y="2195626"/>
              <a:ext cx="25227" cy="21881"/>
            </a:xfrm>
            <a:custGeom>
              <a:rect b="b" l="l" r="r" t="t"/>
              <a:pathLst>
                <a:path extrusionOk="0" h="765" w="882">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4555118" y="2333486"/>
              <a:ext cx="143871" cy="102111"/>
            </a:xfrm>
            <a:custGeom>
              <a:rect b="b" l="l" r="r" t="t"/>
              <a:pathLst>
                <a:path extrusionOk="0" h="3570" w="5030">
                  <a:moveTo>
                    <a:pt x="580" y="0"/>
                  </a:moveTo>
                  <a:lnTo>
                    <a:pt x="1" y="1831"/>
                  </a:lnTo>
                  <a:lnTo>
                    <a:pt x="580" y="3569"/>
                  </a:lnTo>
                  <a:lnTo>
                    <a:pt x="5030" y="3569"/>
                  </a:lnTo>
                  <a:lnTo>
                    <a:pt x="5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445089" y="2333486"/>
              <a:ext cx="126652" cy="102111"/>
            </a:xfrm>
            <a:custGeom>
              <a:rect b="b" l="l" r="r" t="t"/>
              <a:pathLst>
                <a:path extrusionOk="0" h="3570" w="4428">
                  <a:moveTo>
                    <a:pt x="1" y="0"/>
                  </a:moveTo>
                  <a:lnTo>
                    <a:pt x="1" y="3569"/>
                  </a:lnTo>
                  <a:lnTo>
                    <a:pt x="4427" y="3569"/>
                  </a:lnTo>
                  <a:lnTo>
                    <a:pt x="4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4483529" y="2371926"/>
              <a:ext cx="24570" cy="25227"/>
            </a:xfrm>
            <a:custGeom>
              <a:rect b="b" l="l" r="r" t="t"/>
              <a:pathLst>
                <a:path extrusionOk="0" h="882" w="859">
                  <a:moveTo>
                    <a:pt x="1" y="1"/>
                  </a:moveTo>
                  <a:lnTo>
                    <a:pt x="1"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4533267" y="2371926"/>
              <a:ext cx="24541" cy="25227"/>
            </a:xfrm>
            <a:custGeom>
              <a:rect b="b" l="l" r="r" t="t"/>
              <a:pathLst>
                <a:path extrusionOk="0" h="882" w="858">
                  <a:moveTo>
                    <a:pt x="0" y="1"/>
                  </a:moveTo>
                  <a:lnTo>
                    <a:pt x="0"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4585608" y="2371926"/>
              <a:ext cx="25227" cy="25227"/>
            </a:xfrm>
            <a:custGeom>
              <a:rect b="b" l="l" r="r" t="t"/>
              <a:pathLst>
                <a:path extrusionOk="0" h="882" w="882">
                  <a:moveTo>
                    <a:pt x="1" y="1"/>
                  </a:moveTo>
                  <a:lnTo>
                    <a:pt x="1" y="881"/>
                  </a:lnTo>
                  <a:lnTo>
                    <a:pt x="882" y="881"/>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4635345" y="2371926"/>
              <a:ext cx="25199" cy="25227"/>
            </a:xfrm>
            <a:custGeom>
              <a:rect b="b" l="l" r="r" t="t"/>
              <a:pathLst>
                <a:path extrusionOk="0" h="882" w="881">
                  <a:moveTo>
                    <a:pt x="0" y="1"/>
                  </a:moveTo>
                  <a:lnTo>
                    <a:pt x="0" y="881"/>
                  </a:lnTo>
                  <a:lnTo>
                    <a:pt x="881" y="881"/>
                  </a:lnTo>
                  <a:lnTo>
                    <a:pt x="8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3"/>
          <p:cNvGrpSpPr/>
          <p:nvPr/>
        </p:nvGrpSpPr>
        <p:grpSpPr>
          <a:xfrm>
            <a:off x="6313214" y="1829247"/>
            <a:ext cx="409037" cy="356642"/>
            <a:chOff x="8245271" y="1357987"/>
            <a:chExt cx="409037" cy="356642"/>
          </a:xfrm>
        </p:grpSpPr>
        <p:sp>
          <p:nvSpPr>
            <p:cNvPr id="740" name="Google Shape;740;p33"/>
            <p:cNvSpPr/>
            <p:nvPr/>
          </p:nvSpPr>
          <p:spPr>
            <a:xfrm>
              <a:off x="8432868"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8245271" y="1444163"/>
              <a:ext cx="204193" cy="270465"/>
            </a:xfrm>
            <a:custGeom>
              <a:rect b="b" l="l" r="r" t="t"/>
              <a:pathLst>
                <a:path extrusionOk="0" h="9456" w="7139">
                  <a:moveTo>
                    <a:pt x="7139" y="1"/>
                  </a:moveTo>
                  <a:lnTo>
                    <a:pt x="1" y="464"/>
                  </a:lnTo>
                  <a:lnTo>
                    <a:pt x="1" y="9456"/>
                  </a:lnTo>
                  <a:lnTo>
                    <a:pt x="7139" y="9456"/>
                  </a:lnTo>
                  <a:lnTo>
                    <a:pt x="7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8432868"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8245271" y="1357987"/>
              <a:ext cx="204193" cy="99479"/>
            </a:xfrm>
            <a:custGeom>
              <a:rect b="b" l="l" r="r" t="t"/>
              <a:pathLst>
                <a:path extrusionOk="0" h="3478" w="7139">
                  <a:moveTo>
                    <a:pt x="1" y="1"/>
                  </a:moveTo>
                  <a:lnTo>
                    <a:pt x="1" y="3477"/>
                  </a:lnTo>
                  <a:lnTo>
                    <a:pt x="7139" y="3477"/>
                  </a:lnTo>
                  <a:lnTo>
                    <a:pt x="7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8283740" y="1397114"/>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8333450" y="1397114"/>
              <a:ext cx="27859" cy="21881"/>
            </a:xfrm>
            <a:custGeom>
              <a:rect b="b" l="l" r="r" t="t"/>
              <a:pathLst>
                <a:path extrusionOk="0" h="765" w="974">
                  <a:moveTo>
                    <a:pt x="0" y="0"/>
                  </a:moveTo>
                  <a:lnTo>
                    <a:pt x="0"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8385819" y="1397114"/>
              <a:ext cx="25199" cy="21881"/>
            </a:xfrm>
            <a:custGeom>
              <a:rect b="b" l="l" r="r" t="t"/>
              <a:pathLst>
                <a:path extrusionOk="0" h="765" w="881">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8333450" y="1510462"/>
              <a:ext cx="77570" cy="151822"/>
            </a:xfrm>
            <a:custGeom>
              <a:rect b="b" l="l" r="r" t="t"/>
              <a:pathLst>
                <a:path extrusionOk="0" h="5308" w="2712">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8488555" y="1510462"/>
              <a:ext cx="76912" cy="151822"/>
            </a:xfrm>
            <a:custGeom>
              <a:rect b="b" l="l" r="r" t="t"/>
              <a:pathLst>
                <a:path extrusionOk="0" h="5308" w="2689">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8438846" y="1510462"/>
              <a:ext cx="21881" cy="151822"/>
            </a:xfrm>
            <a:custGeom>
              <a:rect b="b" l="l" r="r" t="t"/>
              <a:pathLst>
                <a:path extrusionOk="0" h="5308" w="765">
                  <a:moveTo>
                    <a:pt x="0" y="0"/>
                  </a:moveTo>
                  <a:lnTo>
                    <a:pt x="0" y="5307"/>
                  </a:lnTo>
                  <a:lnTo>
                    <a:pt x="765" y="5307"/>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33"/>
          <p:cNvGrpSpPr/>
          <p:nvPr/>
        </p:nvGrpSpPr>
        <p:grpSpPr>
          <a:xfrm>
            <a:off x="1130288" y="1832203"/>
            <a:ext cx="408999" cy="350681"/>
            <a:chOff x="3159447" y="1439568"/>
            <a:chExt cx="385957" cy="330924"/>
          </a:xfrm>
        </p:grpSpPr>
        <p:sp>
          <p:nvSpPr>
            <p:cNvPr id="751" name="Google Shape;751;p33"/>
            <p:cNvSpPr/>
            <p:nvPr/>
          </p:nvSpPr>
          <p:spPr>
            <a:xfrm>
              <a:off x="3336474" y="1439568"/>
              <a:ext cx="208930" cy="221453"/>
            </a:xfrm>
            <a:custGeom>
              <a:rect b="b" l="l" r="r" t="t"/>
              <a:pathLst>
                <a:path extrusionOk="0" h="8205" w="7741">
                  <a:moveTo>
                    <a:pt x="579" y="1"/>
                  </a:moveTo>
                  <a:lnTo>
                    <a:pt x="0" y="8205"/>
                  </a:lnTo>
                  <a:lnTo>
                    <a:pt x="7741" y="7718"/>
                  </a:lnTo>
                  <a:lnTo>
                    <a:pt x="7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3159447" y="1439568"/>
              <a:ext cx="192682" cy="221453"/>
            </a:xfrm>
            <a:custGeom>
              <a:rect b="b" l="l" r="r" t="t"/>
              <a:pathLst>
                <a:path extrusionOk="0" h="8205" w="7139">
                  <a:moveTo>
                    <a:pt x="1" y="1"/>
                  </a:moveTo>
                  <a:lnTo>
                    <a:pt x="1" y="7718"/>
                  </a:lnTo>
                  <a:lnTo>
                    <a:pt x="7138" y="8205"/>
                  </a:lnTo>
                  <a:lnTo>
                    <a:pt x="71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3336474" y="1694785"/>
              <a:ext cx="78190" cy="62563"/>
            </a:xfrm>
            <a:custGeom>
              <a:rect b="b" l="l" r="r" t="t"/>
              <a:pathLst>
                <a:path extrusionOk="0" h="2318" w="2897">
                  <a:moveTo>
                    <a:pt x="0" y="0"/>
                  </a:moveTo>
                  <a:lnTo>
                    <a:pt x="579" y="2318"/>
                  </a:lnTo>
                  <a:lnTo>
                    <a:pt x="2897" y="2318"/>
                  </a:lnTo>
                  <a:lnTo>
                    <a:pt x="2897" y="5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3289538" y="1694785"/>
              <a:ext cx="62590" cy="62563"/>
            </a:xfrm>
            <a:custGeom>
              <a:rect b="b" l="l" r="r" t="t"/>
              <a:pathLst>
                <a:path extrusionOk="0" h="2318" w="2319">
                  <a:moveTo>
                    <a:pt x="2318" y="0"/>
                  </a:moveTo>
                  <a:lnTo>
                    <a:pt x="1" y="579"/>
                  </a:lnTo>
                  <a:lnTo>
                    <a:pt x="1" y="2318"/>
                  </a:lnTo>
                  <a:lnTo>
                    <a:pt x="2318" y="2318"/>
                  </a:lnTo>
                  <a:lnTo>
                    <a:pt x="23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3344598" y="1746687"/>
              <a:ext cx="106988" cy="23805"/>
            </a:xfrm>
            <a:custGeom>
              <a:rect b="b" l="l" r="r" t="t"/>
              <a:pathLst>
                <a:path extrusionOk="0" h="882" w="3964">
                  <a:moveTo>
                    <a:pt x="278" y="1"/>
                  </a:moveTo>
                  <a:lnTo>
                    <a:pt x="0" y="395"/>
                  </a:lnTo>
                  <a:lnTo>
                    <a:pt x="278" y="881"/>
                  </a:lnTo>
                  <a:lnTo>
                    <a:pt x="3963" y="881"/>
                  </a:lnTo>
                  <a:lnTo>
                    <a:pt x="3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3253264" y="1746687"/>
              <a:ext cx="98864" cy="23805"/>
            </a:xfrm>
            <a:custGeom>
              <a:rect b="b" l="l" r="r" t="t"/>
              <a:pathLst>
                <a:path extrusionOk="0" h="882" w="3663">
                  <a:moveTo>
                    <a:pt x="1" y="1"/>
                  </a:moveTo>
                  <a:lnTo>
                    <a:pt x="1" y="881"/>
                  </a:lnTo>
                  <a:lnTo>
                    <a:pt x="3662" y="881"/>
                  </a:lnTo>
                  <a:lnTo>
                    <a:pt x="3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3336474" y="1647850"/>
              <a:ext cx="208930" cy="62590"/>
            </a:xfrm>
            <a:custGeom>
              <a:rect b="b" l="l" r="r" t="t"/>
              <a:pathLst>
                <a:path extrusionOk="0" h="2319" w="7741">
                  <a:moveTo>
                    <a:pt x="579" y="1"/>
                  </a:moveTo>
                  <a:lnTo>
                    <a:pt x="0" y="1160"/>
                  </a:lnTo>
                  <a:lnTo>
                    <a:pt x="579" y="2318"/>
                  </a:lnTo>
                  <a:lnTo>
                    <a:pt x="7741" y="2318"/>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3159447" y="1647850"/>
              <a:ext cx="192682" cy="62590"/>
            </a:xfrm>
            <a:custGeom>
              <a:rect b="b" l="l" r="r" t="t"/>
              <a:pathLst>
                <a:path extrusionOk="0" h="2319" w="7139">
                  <a:moveTo>
                    <a:pt x="1" y="1"/>
                  </a:moveTo>
                  <a:lnTo>
                    <a:pt x="1" y="2318"/>
                  </a:lnTo>
                  <a:lnTo>
                    <a:pt x="7138" y="2318"/>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3365245" y="1533385"/>
              <a:ext cx="143263" cy="23184"/>
            </a:xfrm>
            <a:custGeom>
              <a:rect b="b" l="l" r="r" t="t"/>
              <a:pathLst>
                <a:path extrusionOk="0" h="859" w="5308">
                  <a:moveTo>
                    <a:pt x="0" y="1"/>
                  </a:moveTo>
                  <a:lnTo>
                    <a:pt x="0" y="858"/>
                  </a:lnTo>
                  <a:lnTo>
                    <a:pt x="5307" y="858"/>
                  </a:lnTo>
                  <a:lnTo>
                    <a:pt x="53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3195721" y="1533385"/>
              <a:ext cx="143263" cy="23184"/>
            </a:xfrm>
            <a:custGeom>
              <a:rect b="b" l="l" r="r" t="t"/>
              <a:pathLst>
                <a:path extrusionOk="0" h="859" w="5308">
                  <a:moveTo>
                    <a:pt x="1" y="1"/>
                  </a:moveTo>
                  <a:lnTo>
                    <a:pt x="1" y="858"/>
                  </a:lnTo>
                  <a:lnTo>
                    <a:pt x="5308" y="858"/>
                  </a:lnTo>
                  <a:lnTo>
                    <a:pt x="5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3195721" y="1486476"/>
              <a:ext cx="46936" cy="23184"/>
            </a:xfrm>
            <a:custGeom>
              <a:rect b="b" l="l" r="r" t="t"/>
              <a:pathLst>
                <a:path extrusionOk="0" h="859" w="1739">
                  <a:moveTo>
                    <a:pt x="1" y="1"/>
                  </a:moveTo>
                  <a:lnTo>
                    <a:pt x="1" y="858"/>
                  </a:lnTo>
                  <a:lnTo>
                    <a:pt x="1739" y="858"/>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3461573" y="1486476"/>
              <a:ext cx="46936" cy="23184"/>
            </a:xfrm>
            <a:custGeom>
              <a:rect b="b" l="l" r="r" t="t"/>
              <a:pathLst>
                <a:path extrusionOk="0" h="859" w="1739">
                  <a:moveTo>
                    <a:pt x="0" y="1"/>
                  </a:moveTo>
                  <a:lnTo>
                    <a:pt x="0" y="858"/>
                  </a:lnTo>
                  <a:lnTo>
                    <a:pt x="1738" y="858"/>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3195721" y="1582804"/>
              <a:ext cx="46936" cy="20674"/>
            </a:xfrm>
            <a:custGeom>
              <a:rect b="b" l="l" r="r" t="t"/>
              <a:pathLst>
                <a:path extrusionOk="0" h="766" w="1739">
                  <a:moveTo>
                    <a:pt x="1" y="1"/>
                  </a:moveTo>
                  <a:lnTo>
                    <a:pt x="1" y="765"/>
                  </a:lnTo>
                  <a:lnTo>
                    <a:pt x="1739" y="765"/>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a:off x="3461573" y="1582804"/>
              <a:ext cx="46936" cy="20674"/>
            </a:xfrm>
            <a:custGeom>
              <a:rect b="b" l="l" r="r" t="t"/>
              <a:pathLst>
                <a:path extrusionOk="0" h="766" w="1739">
                  <a:moveTo>
                    <a:pt x="0" y="1"/>
                  </a:moveTo>
                  <a:lnTo>
                    <a:pt x="0" y="765"/>
                  </a:lnTo>
                  <a:lnTo>
                    <a:pt x="1738" y="765"/>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a:off x="3344598" y="1486476"/>
              <a:ext cx="91334" cy="23184"/>
            </a:xfrm>
            <a:custGeom>
              <a:rect b="b" l="l" r="r" t="t"/>
              <a:pathLst>
                <a:path extrusionOk="0" h="859" w="3384">
                  <a:moveTo>
                    <a:pt x="278" y="1"/>
                  </a:moveTo>
                  <a:lnTo>
                    <a:pt x="0" y="372"/>
                  </a:lnTo>
                  <a:lnTo>
                    <a:pt x="278" y="858"/>
                  </a:lnTo>
                  <a:lnTo>
                    <a:pt x="3384" y="858"/>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3344598" y="1582804"/>
              <a:ext cx="91334" cy="20674"/>
            </a:xfrm>
            <a:custGeom>
              <a:rect b="b" l="l" r="r" t="t"/>
              <a:pathLst>
                <a:path extrusionOk="0" h="766" w="3384">
                  <a:moveTo>
                    <a:pt x="278" y="1"/>
                  </a:moveTo>
                  <a:lnTo>
                    <a:pt x="0" y="372"/>
                  </a:lnTo>
                  <a:lnTo>
                    <a:pt x="278" y="765"/>
                  </a:lnTo>
                  <a:lnTo>
                    <a:pt x="3384" y="765"/>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a:off x="3268918" y="1486476"/>
              <a:ext cx="83210" cy="23184"/>
            </a:xfrm>
            <a:custGeom>
              <a:rect b="b" l="l" r="r" t="t"/>
              <a:pathLst>
                <a:path extrusionOk="0" h="859" w="3083">
                  <a:moveTo>
                    <a:pt x="0" y="1"/>
                  </a:moveTo>
                  <a:lnTo>
                    <a:pt x="0" y="858"/>
                  </a:lnTo>
                  <a:lnTo>
                    <a:pt x="3082" y="858"/>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a:off x="3268918" y="1582804"/>
              <a:ext cx="83210" cy="20674"/>
            </a:xfrm>
            <a:custGeom>
              <a:rect b="b" l="l" r="r" t="t"/>
              <a:pathLst>
                <a:path extrusionOk="0" h="766" w="3083">
                  <a:moveTo>
                    <a:pt x="0" y="1"/>
                  </a:moveTo>
                  <a:lnTo>
                    <a:pt x="0" y="765"/>
                  </a:lnTo>
                  <a:lnTo>
                    <a:pt x="3082" y="765"/>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33"/>
          <p:cNvGrpSpPr/>
          <p:nvPr/>
        </p:nvGrpSpPr>
        <p:grpSpPr>
          <a:xfrm>
            <a:off x="7819199" y="752550"/>
            <a:ext cx="604800" cy="147600"/>
            <a:chOff x="7688649" y="828750"/>
            <a:chExt cx="604800" cy="147600"/>
          </a:xfrm>
        </p:grpSpPr>
        <p:sp>
          <p:nvSpPr>
            <p:cNvPr id="774" name="Google Shape;774;p3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7" name="Google Shape;777;p33"/>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5" name="Shape 2565"/>
        <p:cNvGrpSpPr/>
        <p:nvPr/>
      </p:nvGrpSpPr>
      <p:grpSpPr>
        <a:xfrm>
          <a:off x="0" y="0"/>
          <a:ext cx="0" cy="0"/>
          <a:chOff x="0" y="0"/>
          <a:chExt cx="0" cy="0"/>
        </a:xfrm>
      </p:grpSpPr>
      <p:grpSp>
        <p:nvGrpSpPr>
          <p:cNvPr id="2566" name="Google Shape;2566;p87"/>
          <p:cNvGrpSpPr/>
          <p:nvPr/>
        </p:nvGrpSpPr>
        <p:grpSpPr>
          <a:xfrm>
            <a:off x="299286" y="189025"/>
            <a:ext cx="133205" cy="119344"/>
            <a:chOff x="222150" y="185025"/>
            <a:chExt cx="170100" cy="152400"/>
          </a:xfrm>
        </p:grpSpPr>
        <p:cxnSp>
          <p:nvCxnSpPr>
            <p:cNvPr id="2567" name="Google Shape;2567;p8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68" name="Google Shape;2568;p8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69" name="Google Shape;2569;p8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70" name="Google Shape;2570;p87"/>
          <p:cNvGrpSpPr/>
          <p:nvPr/>
        </p:nvGrpSpPr>
        <p:grpSpPr>
          <a:xfrm>
            <a:off x="286625" y="3999999"/>
            <a:ext cx="145867" cy="958251"/>
            <a:chOff x="286625" y="3923799"/>
            <a:chExt cx="145867" cy="958251"/>
          </a:xfrm>
        </p:grpSpPr>
        <p:sp>
          <p:nvSpPr>
            <p:cNvPr id="2571" name="Google Shape;2571;p8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87"/>
            <p:cNvGrpSpPr/>
            <p:nvPr/>
          </p:nvGrpSpPr>
          <p:grpSpPr>
            <a:xfrm>
              <a:off x="298112" y="4342643"/>
              <a:ext cx="110182" cy="126862"/>
              <a:chOff x="281100" y="2027800"/>
              <a:chExt cx="140700" cy="162000"/>
            </a:xfrm>
          </p:grpSpPr>
          <p:sp>
            <p:nvSpPr>
              <p:cNvPr id="2573" name="Google Shape;2573;p8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87"/>
              <p:cNvGrpSpPr/>
              <p:nvPr/>
            </p:nvGrpSpPr>
            <p:grpSpPr>
              <a:xfrm>
                <a:off x="308875" y="2088450"/>
                <a:ext cx="85200" cy="40700"/>
                <a:chOff x="308875" y="2087000"/>
                <a:chExt cx="85200" cy="40700"/>
              </a:xfrm>
            </p:grpSpPr>
            <p:cxnSp>
              <p:nvCxnSpPr>
                <p:cNvPr id="2575" name="Google Shape;2575;p8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76" name="Google Shape;2576;p8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77" name="Google Shape;2577;p87"/>
            <p:cNvGrpSpPr/>
            <p:nvPr/>
          </p:nvGrpSpPr>
          <p:grpSpPr>
            <a:xfrm>
              <a:off x="286625" y="3923799"/>
              <a:ext cx="133200" cy="133200"/>
              <a:chOff x="286625" y="3648899"/>
              <a:chExt cx="133200" cy="133200"/>
            </a:xfrm>
          </p:grpSpPr>
          <p:sp>
            <p:nvSpPr>
              <p:cNvPr id="2578" name="Google Shape;2578;p8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0" name="Google Shape;2580;p87">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581" name="Google Shape;2581;p87"/>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582" name="Google Shape;2582;p87">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7">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6" name="Google Shape;2586;p87"/>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587" name="Google Shape;2587;p87"/>
          <p:cNvSpPr txBox="1"/>
          <p:nvPr>
            <p:ph idx="4294967295" type="title"/>
          </p:nvPr>
        </p:nvSpPr>
        <p:spPr>
          <a:xfrm>
            <a:off x="897125" y="21900"/>
            <a:ext cx="56097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of Failed Test Cases</a:t>
            </a:r>
            <a:endParaRPr/>
          </a:p>
        </p:txBody>
      </p:sp>
      <p:pic>
        <p:nvPicPr>
          <p:cNvPr id="2588" name="Google Shape;2588;p87"/>
          <p:cNvPicPr preferRelativeResize="0"/>
          <p:nvPr/>
        </p:nvPicPr>
        <p:blipFill rotWithShape="1">
          <a:blip r:embed="rId8">
            <a:alphaModFix/>
          </a:blip>
          <a:srcRect b="0" l="0" r="0" t="0"/>
          <a:stretch/>
        </p:blipFill>
        <p:spPr>
          <a:xfrm>
            <a:off x="677842" y="1744902"/>
            <a:ext cx="7788315" cy="16536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2" name="Shape 2592"/>
        <p:cNvGrpSpPr/>
        <p:nvPr/>
      </p:nvGrpSpPr>
      <p:grpSpPr>
        <a:xfrm>
          <a:off x="0" y="0"/>
          <a:ext cx="0" cy="0"/>
          <a:chOff x="0" y="0"/>
          <a:chExt cx="0" cy="0"/>
        </a:xfrm>
      </p:grpSpPr>
      <p:grpSp>
        <p:nvGrpSpPr>
          <p:cNvPr id="2593" name="Google Shape;2593;p88"/>
          <p:cNvGrpSpPr/>
          <p:nvPr/>
        </p:nvGrpSpPr>
        <p:grpSpPr>
          <a:xfrm>
            <a:off x="299286" y="189025"/>
            <a:ext cx="133205" cy="119344"/>
            <a:chOff x="222150" y="185025"/>
            <a:chExt cx="170100" cy="152400"/>
          </a:xfrm>
        </p:grpSpPr>
        <p:cxnSp>
          <p:nvCxnSpPr>
            <p:cNvPr id="2594" name="Google Shape;2594;p8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95" name="Google Shape;2595;p8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96" name="Google Shape;2596;p8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97" name="Google Shape;2597;p88"/>
          <p:cNvGrpSpPr/>
          <p:nvPr/>
        </p:nvGrpSpPr>
        <p:grpSpPr>
          <a:xfrm>
            <a:off x="286625" y="3999999"/>
            <a:ext cx="145867" cy="958251"/>
            <a:chOff x="286625" y="3923799"/>
            <a:chExt cx="145867" cy="958251"/>
          </a:xfrm>
        </p:grpSpPr>
        <p:sp>
          <p:nvSpPr>
            <p:cNvPr id="2598" name="Google Shape;2598;p8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9" name="Google Shape;2599;p88"/>
            <p:cNvGrpSpPr/>
            <p:nvPr/>
          </p:nvGrpSpPr>
          <p:grpSpPr>
            <a:xfrm>
              <a:off x="298112" y="4342643"/>
              <a:ext cx="110182" cy="126862"/>
              <a:chOff x="281100" y="2027800"/>
              <a:chExt cx="140700" cy="162000"/>
            </a:xfrm>
          </p:grpSpPr>
          <p:sp>
            <p:nvSpPr>
              <p:cNvPr id="2600" name="Google Shape;2600;p8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1" name="Google Shape;2601;p88"/>
              <p:cNvGrpSpPr/>
              <p:nvPr/>
            </p:nvGrpSpPr>
            <p:grpSpPr>
              <a:xfrm>
                <a:off x="308875" y="2088450"/>
                <a:ext cx="85200" cy="40700"/>
                <a:chOff x="308875" y="2087000"/>
                <a:chExt cx="85200" cy="40700"/>
              </a:xfrm>
            </p:grpSpPr>
            <p:cxnSp>
              <p:nvCxnSpPr>
                <p:cNvPr id="2602" name="Google Shape;2602;p8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03" name="Google Shape;2603;p8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04" name="Google Shape;2604;p88"/>
            <p:cNvGrpSpPr/>
            <p:nvPr/>
          </p:nvGrpSpPr>
          <p:grpSpPr>
            <a:xfrm>
              <a:off x="286625" y="3923799"/>
              <a:ext cx="133200" cy="133200"/>
              <a:chOff x="286625" y="3648899"/>
              <a:chExt cx="133200" cy="133200"/>
            </a:xfrm>
          </p:grpSpPr>
          <p:sp>
            <p:nvSpPr>
              <p:cNvPr id="2605" name="Google Shape;2605;p8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7" name="Google Shape;2607;p88">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608" name="Google Shape;2608;p88"/>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609" name="Google Shape;2609;p88">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8">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3" name="Google Shape;2613;p88"/>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614" name="Google Shape;2614;p88"/>
          <p:cNvSpPr txBox="1"/>
          <p:nvPr>
            <p:ph idx="4294967295" type="title"/>
          </p:nvPr>
        </p:nvSpPr>
        <p:spPr>
          <a:xfrm>
            <a:off x="897125" y="21900"/>
            <a:ext cx="40356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/Detailed of Errors</a:t>
            </a:r>
            <a:endParaRPr/>
          </a:p>
        </p:txBody>
      </p:sp>
      <p:pic>
        <p:nvPicPr>
          <p:cNvPr id="2615" name="Google Shape;2615;p88"/>
          <p:cNvPicPr preferRelativeResize="0"/>
          <p:nvPr/>
        </p:nvPicPr>
        <p:blipFill rotWithShape="1">
          <a:blip r:embed="rId8">
            <a:alphaModFix/>
          </a:blip>
          <a:srcRect b="0" l="0" r="0" t="0"/>
          <a:stretch/>
        </p:blipFill>
        <p:spPr>
          <a:xfrm>
            <a:off x="1666675" y="633900"/>
            <a:ext cx="5633376" cy="4253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9" name="Shape 2619"/>
        <p:cNvGrpSpPr/>
        <p:nvPr/>
      </p:nvGrpSpPr>
      <p:grpSpPr>
        <a:xfrm>
          <a:off x="0" y="0"/>
          <a:ext cx="0" cy="0"/>
          <a:chOff x="0" y="0"/>
          <a:chExt cx="0" cy="0"/>
        </a:xfrm>
      </p:grpSpPr>
      <p:grpSp>
        <p:nvGrpSpPr>
          <p:cNvPr id="2620" name="Google Shape;2620;p89"/>
          <p:cNvGrpSpPr/>
          <p:nvPr/>
        </p:nvGrpSpPr>
        <p:grpSpPr>
          <a:xfrm>
            <a:off x="299286" y="189025"/>
            <a:ext cx="133205" cy="119344"/>
            <a:chOff x="222150" y="185025"/>
            <a:chExt cx="170100" cy="152400"/>
          </a:xfrm>
        </p:grpSpPr>
        <p:cxnSp>
          <p:nvCxnSpPr>
            <p:cNvPr id="2621" name="Google Shape;2621;p8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22" name="Google Shape;2622;p8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23" name="Google Shape;2623;p8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24" name="Google Shape;2624;p89"/>
          <p:cNvGrpSpPr/>
          <p:nvPr/>
        </p:nvGrpSpPr>
        <p:grpSpPr>
          <a:xfrm>
            <a:off x="286625" y="3999999"/>
            <a:ext cx="145867" cy="958251"/>
            <a:chOff x="286625" y="3923799"/>
            <a:chExt cx="145867" cy="958251"/>
          </a:xfrm>
        </p:grpSpPr>
        <p:sp>
          <p:nvSpPr>
            <p:cNvPr id="2625" name="Google Shape;2625;p8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89"/>
            <p:cNvGrpSpPr/>
            <p:nvPr/>
          </p:nvGrpSpPr>
          <p:grpSpPr>
            <a:xfrm>
              <a:off x="298112" y="4342643"/>
              <a:ext cx="110182" cy="126862"/>
              <a:chOff x="281100" y="2027800"/>
              <a:chExt cx="140700" cy="162000"/>
            </a:xfrm>
          </p:grpSpPr>
          <p:sp>
            <p:nvSpPr>
              <p:cNvPr id="2627" name="Google Shape;2627;p8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8" name="Google Shape;2628;p89"/>
              <p:cNvGrpSpPr/>
              <p:nvPr/>
            </p:nvGrpSpPr>
            <p:grpSpPr>
              <a:xfrm>
                <a:off x="308875" y="2088450"/>
                <a:ext cx="85200" cy="40700"/>
                <a:chOff x="308875" y="2087000"/>
                <a:chExt cx="85200" cy="40700"/>
              </a:xfrm>
            </p:grpSpPr>
            <p:cxnSp>
              <p:nvCxnSpPr>
                <p:cNvPr id="2629" name="Google Shape;2629;p8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30" name="Google Shape;2630;p8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31" name="Google Shape;2631;p89"/>
            <p:cNvGrpSpPr/>
            <p:nvPr/>
          </p:nvGrpSpPr>
          <p:grpSpPr>
            <a:xfrm>
              <a:off x="286625" y="3923799"/>
              <a:ext cx="133200" cy="133200"/>
              <a:chOff x="286625" y="3648899"/>
              <a:chExt cx="133200" cy="133200"/>
            </a:xfrm>
          </p:grpSpPr>
          <p:sp>
            <p:nvSpPr>
              <p:cNvPr id="2632" name="Google Shape;2632;p8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4" name="Google Shape;2634;p89">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635" name="Google Shape;2635;p89"/>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636" name="Google Shape;2636;p89">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9">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0" name="Google Shape;2640;p89"/>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641" name="Google Shape;2641;p89"/>
          <p:cNvSpPr txBox="1"/>
          <p:nvPr>
            <p:ph idx="4294967295" type="title"/>
          </p:nvPr>
        </p:nvSpPr>
        <p:spPr>
          <a:xfrm>
            <a:off x="897125" y="21900"/>
            <a:ext cx="40356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/Detailed of Errors</a:t>
            </a:r>
            <a:endParaRPr/>
          </a:p>
        </p:txBody>
      </p:sp>
      <p:pic>
        <p:nvPicPr>
          <p:cNvPr id="2642" name="Google Shape;2642;p89"/>
          <p:cNvPicPr preferRelativeResize="0"/>
          <p:nvPr/>
        </p:nvPicPr>
        <p:blipFill rotWithShape="1">
          <a:blip r:embed="rId8">
            <a:alphaModFix/>
          </a:blip>
          <a:srcRect b="0" l="0" r="0" t="0"/>
          <a:stretch/>
        </p:blipFill>
        <p:spPr>
          <a:xfrm>
            <a:off x="694050" y="913200"/>
            <a:ext cx="7870174" cy="3790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6" name="Shape 2646"/>
        <p:cNvGrpSpPr/>
        <p:nvPr/>
      </p:nvGrpSpPr>
      <p:grpSpPr>
        <a:xfrm>
          <a:off x="0" y="0"/>
          <a:ext cx="0" cy="0"/>
          <a:chOff x="0" y="0"/>
          <a:chExt cx="0" cy="0"/>
        </a:xfrm>
      </p:grpSpPr>
      <p:grpSp>
        <p:nvGrpSpPr>
          <p:cNvPr id="2647" name="Google Shape;2647;p90"/>
          <p:cNvGrpSpPr/>
          <p:nvPr/>
        </p:nvGrpSpPr>
        <p:grpSpPr>
          <a:xfrm>
            <a:off x="299286" y="189025"/>
            <a:ext cx="133205" cy="119344"/>
            <a:chOff x="222150" y="185025"/>
            <a:chExt cx="170100" cy="152400"/>
          </a:xfrm>
        </p:grpSpPr>
        <p:cxnSp>
          <p:nvCxnSpPr>
            <p:cNvPr id="2648" name="Google Shape;2648;p9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49" name="Google Shape;2649;p9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50" name="Google Shape;2650;p9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51" name="Google Shape;2651;p90"/>
          <p:cNvGrpSpPr/>
          <p:nvPr/>
        </p:nvGrpSpPr>
        <p:grpSpPr>
          <a:xfrm>
            <a:off x="286625" y="3999999"/>
            <a:ext cx="145867" cy="958251"/>
            <a:chOff x="286625" y="3923799"/>
            <a:chExt cx="145867" cy="958251"/>
          </a:xfrm>
        </p:grpSpPr>
        <p:sp>
          <p:nvSpPr>
            <p:cNvPr id="2652" name="Google Shape;2652;p9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90"/>
            <p:cNvGrpSpPr/>
            <p:nvPr/>
          </p:nvGrpSpPr>
          <p:grpSpPr>
            <a:xfrm>
              <a:off x="298112" y="4342643"/>
              <a:ext cx="110182" cy="126862"/>
              <a:chOff x="281100" y="2027800"/>
              <a:chExt cx="140700" cy="162000"/>
            </a:xfrm>
          </p:grpSpPr>
          <p:sp>
            <p:nvSpPr>
              <p:cNvPr id="2654" name="Google Shape;2654;p9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5" name="Google Shape;2655;p90"/>
              <p:cNvGrpSpPr/>
              <p:nvPr/>
            </p:nvGrpSpPr>
            <p:grpSpPr>
              <a:xfrm>
                <a:off x="308875" y="2088450"/>
                <a:ext cx="85200" cy="40700"/>
                <a:chOff x="308875" y="2087000"/>
                <a:chExt cx="85200" cy="40700"/>
              </a:xfrm>
            </p:grpSpPr>
            <p:cxnSp>
              <p:nvCxnSpPr>
                <p:cNvPr id="2656" name="Google Shape;2656;p9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57" name="Google Shape;2657;p9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58" name="Google Shape;2658;p90"/>
            <p:cNvGrpSpPr/>
            <p:nvPr/>
          </p:nvGrpSpPr>
          <p:grpSpPr>
            <a:xfrm>
              <a:off x="286625" y="3923799"/>
              <a:ext cx="133200" cy="133200"/>
              <a:chOff x="286625" y="3648899"/>
              <a:chExt cx="133200" cy="133200"/>
            </a:xfrm>
          </p:grpSpPr>
          <p:sp>
            <p:nvSpPr>
              <p:cNvPr id="2659" name="Google Shape;2659;p9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1" name="Google Shape;2661;p90">
            <a:hlinkClick action="ppaction://hlinksldjump" r:id="rId4"/>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2662" name="Google Shape;2662;p90"/>
          <p:cNvCxnSpPr/>
          <p:nvPr/>
        </p:nvCxnSpPr>
        <p:spPr>
          <a:xfrm>
            <a:off x="1494850" y="3999988"/>
            <a:ext cx="792600" cy="0"/>
          </a:xfrm>
          <a:prstGeom prst="straightConnector1">
            <a:avLst/>
          </a:prstGeom>
          <a:noFill/>
          <a:ln cap="flat" cmpd="sng" w="9525">
            <a:solidFill>
              <a:schemeClr val="dk2"/>
            </a:solidFill>
            <a:prstDash val="solid"/>
            <a:round/>
            <a:headEnd len="med" w="med" type="none"/>
            <a:tailEnd len="med" w="med" type="stealth"/>
          </a:ln>
        </p:spPr>
      </p:cxnSp>
      <p:sp>
        <p:nvSpPr>
          <p:cNvPr id="2663" name="Google Shape;2663;p90">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0">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7" name="Google Shape;2667;p90"/>
          <p:cNvPicPr preferRelativeResize="0"/>
          <p:nvPr/>
        </p:nvPicPr>
        <p:blipFill>
          <a:blip r:embed="rId7">
            <a:alphaModFix/>
          </a:blip>
          <a:stretch>
            <a:fillRect/>
          </a:stretch>
        </p:blipFill>
        <p:spPr>
          <a:xfrm>
            <a:off x="835775" y="115800"/>
            <a:ext cx="424200" cy="424200"/>
          </a:xfrm>
          <a:prstGeom prst="rect">
            <a:avLst/>
          </a:prstGeom>
          <a:noFill/>
          <a:ln>
            <a:noFill/>
          </a:ln>
        </p:spPr>
      </p:pic>
      <p:sp>
        <p:nvSpPr>
          <p:cNvPr id="2668" name="Google Shape;2668;p90"/>
          <p:cNvSpPr txBox="1"/>
          <p:nvPr>
            <p:ph idx="4294967295" type="title"/>
          </p:nvPr>
        </p:nvSpPr>
        <p:spPr>
          <a:xfrm>
            <a:off x="897125" y="21900"/>
            <a:ext cx="40356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/Detailed of Errors</a:t>
            </a:r>
            <a:endParaRPr/>
          </a:p>
        </p:txBody>
      </p:sp>
      <p:pic>
        <p:nvPicPr>
          <p:cNvPr id="2669" name="Google Shape;2669;p90"/>
          <p:cNvPicPr preferRelativeResize="0"/>
          <p:nvPr/>
        </p:nvPicPr>
        <p:blipFill rotWithShape="1">
          <a:blip r:embed="rId8">
            <a:alphaModFix/>
          </a:blip>
          <a:srcRect b="0" l="0" r="0" t="0"/>
          <a:stretch/>
        </p:blipFill>
        <p:spPr>
          <a:xfrm>
            <a:off x="1894600" y="660875"/>
            <a:ext cx="5354799" cy="41606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grpSp>
        <p:nvGrpSpPr>
          <p:cNvPr id="2674" name="Google Shape;2674;p91"/>
          <p:cNvGrpSpPr/>
          <p:nvPr/>
        </p:nvGrpSpPr>
        <p:grpSpPr>
          <a:xfrm>
            <a:off x="299286" y="189025"/>
            <a:ext cx="133205" cy="119344"/>
            <a:chOff x="222150" y="185025"/>
            <a:chExt cx="170100" cy="152400"/>
          </a:xfrm>
        </p:grpSpPr>
        <p:cxnSp>
          <p:nvCxnSpPr>
            <p:cNvPr id="2675" name="Google Shape;2675;p9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76" name="Google Shape;2676;p9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77" name="Google Shape;2677;p9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78" name="Google Shape;2678;p91"/>
          <p:cNvGrpSpPr/>
          <p:nvPr/>
        </p:nvGrpSpPr>
        <p:grpSpPr>
          <a:xfrm>
            <a:off x="286625" y="3999999"/>
            <a:ext cx="145867" cy="958251"/>
            <a:chOff x="286625" y="3923799"/>
            <a:chExt cx="145867" cy="958251"/>
          </a:xfrm>
        </p:grpSpPr>
        <p:sp>
          <p:nvSpPr>
            <p:cNvPr id="2679" name="Google Shape;2679;p9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0" name="Google Shape;2680;p91"/>
            <p:cNvGrpSpPr/>
            <p:nvPr/>
          </p:nvGrpSpPr>
          <p:grpSpPr>
            <a:xfrm>
              <a:off x="298112" y="4342643"/>
              <a:ext cx="110182" cy="126862"/>
              <a:chOff x="281100" y="2027800"/>
              <a:chExt cx="140700" cy="162000"/>
            </a:xfrm>
          </p:grpSpPr>
          <p:sp>
            <p:nvSpPr>
              <p:cNvPr id="2681" name="Google Shape;2681;p9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2" name="Google Shape;2682;p91"/>
              <p:cNvGrpSpPr/>
              <p:nvPr/>
            </p:nvGrpSpPr>
            <p:grpSpPr>
              <a:xfrm>
                <a:off x="308875" y="2088450"/>
                <a:ext cx="85200" cy="40700"/>
                <a:chOff x="308875" y="2087000"/>
                <a:chExt cx="85200" cy="40700"/>
              </a:xfrm>
            </p:grpSpPr>
            <p:cxnSp>
              <p:nvCxnSpPr>
                <p:cNvPr id="2683" name="Google Shape;2683;p9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9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85" name="Google Shape;2685;p91"/>
            <p:cNvGrpSpPr/>
            <p:nvPr/>
          </p:nvGrpSpPr>
          <p:grpSpPr>
            <a:xfrm>
              <a:off x="286625" y="3923799"/>
              <a:ext cx="133200" cy="133200"/>
              <a:chOff x="286625" y="3648899"/>
              <a:chExt cx="133200" cy="133200"/>
            </a:xfrm>
          </p:grpSpPr>
          <p:sp>
            <p:nvSpPr>
              <p:cNvPr id="2686" name="Google Shape;2686;p9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8" name="Google Shape;2688;p91">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689" name="Google Shape;2689;p91">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1">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1"/>
          <p:cNvSpPr txBox="1"/>
          <p:nvPr>
            <p:ph type="title"/>
          </p:nvPr>
        </p:nvSpPr>
        <p:spPr>
          <a:xfrm>
            <a:off x="1487275" y="1266475"/>
            <a:ext cx="65676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&lt;ThankYou!&gt;</a:t>
            </a:r>
            <a:endParaRPr/>
          </a:p>
        </p:txBody>
      </p:sp>
      <p:sp>
        <p:nvSpPr>
          <p:cNvPr id="2692" name="Google Shape;2692;p91"/>
          <p:cNvSpPr txBox="1"/>
          <p:nvPr>
            <p:ph idx="1" type="subTitle"/>
          </p:nvPr>
        </p:nvSpPr>
        <p:spPr>
          <a:xfrm>
            <a:off x="2450700" y="2569350"/>
            <a:ext cx="4242600" cy="8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a:t>
            </a:r>
            <a:endParaRPr/>
          </a:p>
        </p:txBody>
      </p:sp>
      <p:grpSp>
        <p:nvGrpSpPr>
          <p:cNvPr id="2693" name="Google Shape;2693;p91"/>
          <p:cNvGrpSpPr/>
          <p:nvPr/>
        </p:nvGrpSpPr>
        <p:grpSpPr>
          <a:xfrm>
            <a:off x="2374376" y="2938925"/>
            <a:ext cx="4395247" cy="151849"/>
            <a:chOff x="2374371" y="2938926"/>
            <a:chExt cx="4395247" cy="151849"/>
          </a:xfrm>
        </p:grpSpPr>
        <p:sp>
          <p:nvSpPr>
            <p:cNvPr id="2694" name="Google Shape;2694;p91"/>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2695" name="Google Shape;2695;p91"/>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cxnSp>
        <p:nvCxnSpPr>
          <p:cNvPr id="2696" name="Google Shape;2696;p91"/>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2697" name="Google Shape;2697;p91"/>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sp>
        <p:nvSpPr>
          <p:cNvPr id="2698" name="Google Shape;2698;p91">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1" name="Google Shape;2701;p91"/>
          <p:cNvPicPr preferRelativeResize="0"/>
          <p:nvPr/>
        </p:nvPicPr>
        <p:blipFill>
          <a:blip r:embed="rId7">
            <a:alphaModFix/>
          </a:blip>
          <a:stretch>
            <a:fillRect/>
          </a:stretch>
        </p:blipFill>
        <p:spPr>
          <a:xfrm>
            <a:off x="835775" y="115800"/>
            <a:ext cx="424200" cy="424200"/>
          </a:xfrm>
          <a:prstGeom prst="rect">
            <a:avLst/>
          </a:prstGeom>
          <a:noFill/>
          <a:ln>
            <a:noFill/>
          </a:ln>
        </p:spPr>
      </p:pic>
      <p:pic>
        <p:nvPicPr>
          <p:cNvPr id="2702" name="Google Shape;2702;p91"/>
          <p:cNvPicPr preferRelativeResize="0"/>
          <p:nvPr/>
        </p:nvPicPr>
        <p:blipFill rotWithShape="1">
          <a:blip r:embed="rId8">
            <a:alphaModFix/>
          </a:blip>
          <a:srcRect b="30474" l="0" r="78219" t="27134"/>
          <a:stretch/>
        </p:blipFill>
        <p:spPr>
          <a:xfrm>
            <a:off x="4304850" y="3566975"/>
            <a:ext cx="534300" cy="5841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grpSp>
        <p:nvGrpSpPr>
          <p:cNvPr id="782" name="Google Shape;782;p34"/>
          <p:cNvGrpSpPr/>
          <p:nvPr/>
        </p:nvGrpSpPr>
        <p:grpSpPr>
          <a:xfrm>
            <a:off x="1214396" y="1734800"/>
            <a:ext cx="737100" cy="737100"/>
            <a:chOff x="991075" y="1881675"/>
            <a:chExt cx="737100" cy="737100"/>
          </a:xfrm>
        </p:grpSpPr>
        <p:sp>
          <p:nvSpPr>
            <p:cNvPr id="783" name="Google Shape;783;p3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4"/>
          <p:cNvGrpSpPr/>
          <p:nvPr/>
        </p:nvGrpSpPr>
        <p:grpSpPr>
          <a:xfrm>
            <a:off x="1214396" y="3317413"/>
            <a:ext cx="737100" cy="737100"/>
            <a:chOff x="991075" y="1881675"/>
            <a:chExt cx="737100" cy="737100"/>
          </a:xfrm>
        </p:grpSpPr>
        <p:sp>
          <p:nvSpPr>
            <p:cNvPr id="786" name="Google Shape;786;p3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34"/>
          <p:cNvGrpSpPr/>
          <p:nvPr/>
        </p:nvGrpSpPr>
        <p:grpSpPr>
          <a:xfrm>
            <a:off x="4732996" y="1734800"/>
            <a:ext cx="737100" cy="737100"/>
            <a:chOff x="991075" y="1881675"/>
            <a:chExt cx="737100" cy="737100"/>
          </a:xfrm>
        </p:grpSpPr>
        <p:sp>
          <p:nvSpPr>
            <p:cNvPr id="789" name="Google Shape;789;p3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4"/>
          <p:cNvGrpSpPr/>
          <p:nvPr/>
        </p:nvGrpSpPr>
        <p:grpSpPr>
          <a:xfrm>
            <a:off x="4732996" y="3317413"/>
            <a:ext cx="737100" cy="737100"/>
            <a:chOff x="991075" y="1881675"/>
            <a:chExt cx="737100" cy="737100"/>
          </a:xfrm>
        </p:grpSpPr>
        <p:sp>
          <p:nvSpPr>
            <p:cNvPr id="792" name="Google Shape;792;p3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4"/>
          <p:cNvGrpSpPr/>
          <p:nvPr/>
        </p:nvGrpSpPr>
        <p:grpSpPr>
          <a:xfrm>
            <a:off x="299286" y="189025"/>
            <a:ext cx="133205" cy="119344"/>
            <a:chOff x="222150" y="185025"/>
            <a:chExt cx="170100" cy="152400"/>
          </a:xfrm>
        </p:grpSpPr>
        <p:cxnSp>
          <p:nvCxnSpPr>
            <p:cNvPr id="795" name="Google Shape;795;p3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96" name="Google Shape;796;p3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97" name="Google Shape;797;p3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98" name="Google Shape;798;p34"/>
          <p:cNvGrpSpPr/>
          <p:nvPr/>
        </p:nvGrpSpPr>
        <p:grpSpPr>
          <a:xfrm>
            <a:off x="286625" y="3999999"/>
            <a:ext cx="145867" cy="958251"/>
            <a:chOff x="286625" y="3923799"/>
            <a:chExt cx="145867" cy="958251"/>
          </a:xfrm>
        </p:grpSpPr>
        <p:sp>
          <p:nvSpPr>
            <p:cNvPr id="799" name="Google Shape;799;p3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34"/>
            <p:cNvGrpSpPr/>
            <p:nvPr/>
          </p:nvGrpSpPr>
          <p:grpSpPr>
            <a:xfrm>
              <a:off x="298112" y="4342643"/>
              <a:ext cx="110182" cy="126862"/>
              <a:chOff x="281100" y="2027800"/>
              <a:chExt cx="140700" cy="162000"/>
            </a:xfrm>
          </p:grpSpPr>
          <p:sp>
            <p:nvSpPr>
              <p:cNvPr id="801" name="Google Shape;801;p3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34"/>
              <p:cNvGrpSpPr/>
              <p:nvPr/>
            </p:nvGrpSpPr>
            <p:grpSpPr>
              <a:xfrm>
                <a:off x="308875" y="2088450"/>
                <a:ext cx="85200" cy="40700"/>
                <a:chOff x="308875" y="2087000"/>
                <a:chExt cx="85200" cy="40700"/>
              </a:xfrm>
            </p:grpSpPr>
            <p:cxnSp>
              <p:nvCxnSpPr>
                <p:cNvPr id="803" name="Google Shape;803;p3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3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05" name="Google Shape;805;p34"/>
            <p:cNvGrpSpPr/>
            <p:nvPr/>
          </p:nvGrpSpPr>
          <p:grpSpPr>
            <a:xfrm>
              <a:off x="286625" y="3923799"/>
              <a:ext cx="133200" cy="133200"/>
              <a:chOff x="286625" y="3648899"/>
              <a:chExt cx="133200" cy="133200"/>
            </a:xfrm>
          </p:grpSpPr>
          <p:sp>
            <p:nvSpPr>
              <p:cNvPr id="806" name="Google Shape;806;p3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8" name="Google Shape;808;p34">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809" name="Google Shape;809;p34"/>
          <p:cNvSpPr txBox="1"/>
          <p:nvPr>
            <p:ph idx="5" type="subTitle"/>
          </p:nvPr>
        </p:nvSpPr>
        <p:spPr>
          <a:xfrm>
            <a:off x="2027700" y="3614733"/>
            <a:ext cx="2500500" cy="847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Browser contexts</a:t>
            </a:r>
            <a:endParaRPr/>
          </a:p>
          <a:p>
            <a:pPr indent="-317500" lvl="0" marL="457200" rtl="0" algn="l">
              <a:spcBef>
                <a:spcPts val="0"/>
              </a:spcBef>
              <a:spcAft>
                <a:spcPts val="0"/>
              </a:spcAft>
              <a:buSzPts val="1400"/>
              <a:buChar char="●"/>
            </a:pPr>
            <a:r>
              <a:rPr lang="en"/>
              <a:t>Log in once</a:t>
            </a:r>
            <a:endParaRPr/>
          </a:p>
        </p:txBody>
      </p:sp>
      <p:sp>
        <p:nvSpPr>
          <p:cNvPr id="810" name="Google Shape;810;p34"/>
          <p:cNvSpPr txBox="1"/>
          <p:nvPr>
            <p:ph type="title"/>
          </p:nvPr>
        </p:nvSpPr>
        <p:spPr>
          <a:xfrm>
            <a:off x="2027700" y="1671300"/>
            <a:ext cx="27054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/Resilient (No Flaky Test)</a:t>
            </a:r>
            <a:endParaRPr sz="1800"/>
          </a:p>
        </p:txBody>
      </p:sp>
      <p:sp>
        <p:nvSpPr>
          <p:cNvPr id="811" name="Google Shape;811;p34"/>
          <p:cNvSpPr txBox="1"/>
          <p:nvPr>
            <p:ph idx="1" type="subTitle"/>
          </p:nvPr>
        </p:nvSpPr>
        <p:spPr>
          <a:xfrm>
            <a:off x="2027700" y="2044175"/>
            <a:ext cx="2500500" cy="847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Auto-wait</a:t>
            </a:r>
            <a:endParaRPr/>
          </a:p>
          <a:p>
            <a:pPr indent="-317500" lvl="0" marL="457200" rtl="0" algn="l">
              <a:spcBef>
                <a:spcPts val="0"/>
              </a:spcBef>
              <a:spcAft>
                <a:spcPts val="0"/>
              </a:spcAft>
              <a:buSzPts val="1400"/>
              <a:buChar char="●"/>
            </a:pPr>
            <a:r>
              <a:rPr lang="en"/>
              <a:t>Web-first assertions</a:t>
            </a:r>
            <a:endParaRPr/>
          </a:p>
          <a:p>
            <a:pPr indent="-317500" lvl="0" marL="457200" rtl="0" algn="l">
              <a:spcBef>
                <a:spcPts val="0"/>
              </a:spcBef>
              <a:spcAft>
                <a:spcPts val="0"/>
              </a:spcAft>
              <a:buSzPts val="1400"/>
              <a:buChar char="●"/>
            </a:pPr>
            <a:r>
              <a:rPr lang="en"/>
              <a:t>Tracing</a:t>
            </a:r>
            <a:endParaRPr/>
          </a:p>
        </p:txBody>
      </p:sp>
      <p:sp>
        <p:nvSpPr>
          <p:cNvPr id="812" name="Google Shape;812;p34"/>
          <p:cNvSpPr txBox="1"/>
          <p:nvPr>
            <p:ph idx="2" type="title"/>
          </p:nvPr>
        </p:nvSpPr>
        <p:spPr>
          <a:xfrm>
            <a:off x="5546300" y="1654175"/>
            <a:ext cx="27054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/No Trade-Offs (No Limits)</a:t>
            </a:r>
            <a:endParaRPr sz="1800"/>
          </a:p>
        </p:txBody>
      </p:sp>
      <p:sp>
        <p:nvSpPr>
          <p:cNvPr id="813" name="Google Shape;813;p34"/>
          <p:cNvSpPr txBox="1"/>
          <p:nvPr>
            <p:ph idx="3" type="subTitle"/>
          </p:nvPr>
        </p:nvSpPr>
        <p:spPr>
          <a:xfrm>
            <a:off x="5546300" y="2102738"/>
            <a:ext cx="2705400" cy="936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Multiple everything</a:t>
            </a:r>
            <a:endParaRPr/>
          </a:p>
          <a:p>
            <a:pPr indent="-317500" lvl="0" marL="457200" rtl="0" algn="l">
              <a:spcBef>
                <a:spcPts val="0"/>
              </a:spcBef>
              <a:spcAft>
                <a:spcPts val="0"/>
              </a:spcAft>
              <a:buSzPts val="1400"/>
              <a:buChar char="●"/>
            </a:pPr>
            <a:r>
              <a:rPr lang="en"/>
              <a:t>Trusted events</a:t>
            </a:r>
            <a:endParaRPr/>
          </a:p>
        </p:txBody>
      </p:sp>
      <p:sp>
        <p:nvSpPr>
          <p:cNvPr id="814" name="Google Shape;814;p34"/>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/Full Isolation (Fast Execution)</a:t>
            </a:r>
            <a:endParaRPr sz="1600"/>
          </a:p>
        </p:txBody>
      </p:sp>
      <p:sp>
        <p:nvSpPr>
          <p:cNvPr id="815" name="Google Shape;815;p34"/>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/Powerful Tooling</a:t>
            </a:r>
            <a:endParaRPr/>
          </a:p>
        </p:txBody>
      </p:sp>
      <p:sp>
        <p:nvSpPr>
          <p:cNvPr id="816" name="Google Shape;816;p34"/>
          <p:cNvSpPr txBox="1"/>
          <p:nvPr>
            <p:ph idx="7" type="subTitle"/>
          </p:nvPr>
        </p:nvSpPr>
        <p:spPr>
          <a:xfrm>
            <a:off x="5546300" y="3703325"/>
            <a:ext cx="2705400" cy="737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Codegen</a:t>
            </a:r>
            <a:endParaRPr/>
          </a:p>
          <a:p>
            <a:pPr indent="-317500" lvl="0" marL="457200" rtl="0" algn="l">
              <a:spcBef>
                <a:spcPts val="0"/>
              </a:spcBef>
              <a:spcAft>
                <a:spcPts val="0"/>
              </a:spcAft>
              <a:buSzPts val="1400"/>
              <a:buChar char="●"/>
            </a:pPr>
            <a:r>
              <a:rPr lang="en"/>
              <a:t>Playwright inspector</a:t>
            </a:r>
            <a:endParaRPr/>
          </a:p>
          <a:p>
            <a:pPr indent="-317500" lvl="0" marL="457200" rtl="0" algn="l">
              <a:spcBef>
                <a:spcPts val="0"/>
              </a:spcBef>
              <a:spcAft>
                <a:spcPts val="0"/>
              </a:spcAft>
              <a:buSzPts val="1400"/>
              <a:buChar char="●"/>
            </a:pPr>
            <a:r>
              <a:rPr lang="en"/>
              <a:t>Trace viewer</a:t>
            </a:r>
            <a:endParaRPr/>
          </a:p>
        </p:txBody>
      </p:sp>
      <p:sp>
        <p:nvSpPr>
          <p:cNvPr id="817" name="Google Shape;817;p34"/>
          <p:cNvSpPr txBox="1"/>
          <p:nvPr>
            <p:ph idx="8" type="title"/>
          </p:nvPr>
        </p:nvSpPr>
        <p:spPr>
          <a:xfrm>
            <a:off x="115355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/CAPABILITIES</a:t>
            </a:r>
            <a:endParaRPr/>
          </a:p>
        </p:txBody>
      </p:sp>
      <p:grpSp>
        <p:nvGrpSpPr>
          <p:cNvPr id="818" name="Google Shape;818;p34"/>
          <p:cNvGrpSpPr/>
          <p:nvPr/>
        </p:nvGrpSpPr>
        <p:grpSpPr>
          <a:xfrm>
            <a:off x="4898700" y="1928022"/>
            <a:ext cx="405691" cy="350656"/>
            <a:chOff x="3075107" y="1965828"/>
            <a:chExt cx="405691" cy="350656"/>
          </a:xfrm>
        </p:grpSpPr>
        <p:sp>
          <p:nvSpPr>
            <p:cNvPr id="819" name="Google Shape;819;p34"/>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4"/>
          <p:cNvGrpSpPr/>
          <p:nvPr/>
        </p:nvGrpSpPr>
        <p:grpSpPr>
          <a:xfrm>
            <a:off x="1378454" y="1900162"/>
            <a:ext cx="409006" cy="406377"/>
            <a:chOff x="2213404" y="1937970"/>
            <a:chExt cx="409006" cy="406377"/>
          </a:xfrm>
        </p:grpSpPr>
        <p:sp>
          <p:nvSpPr>
            <p:cNvPr id="831" name="Google Shape;831;p34"/>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34"/>
          <p:cNvGrpSpPr/>
          <p:nvPr/>
        </p:nvGrpSpPr>
        <p:grpSpPr>
          <a:xfrm>
            <a:off x="4904006" y="3516255"/>
            <a:ext cx="395079" cy="339416"/>
            <a:chOff x="3936811" y="3186773"/>
            <a:chExt cx="395079" cy="339416"/>
          </a:xfrm>
        </p:grpSpPr>
        <p:sp>
          <p:nvSpPr>
            <p:cNvPr id="839" name="Google Shape;839;p34"/>
            <p:cNvSpPr/>
            <p:nvPr/>
          </p:nvSpPr>
          <p:spPr>
            <a:xfrm>
              <a:off x="4193337" y="3186773"/>
              <a:ext cx="138551" cy="229392"/>
            </a:xfrm>
            <a:custGeom>
              <a:rect b="b" l="l" r="r" t="t"/>
              <a:pathLst>
                <a:path extrusionOk="0" h="8020" w="4844">
                  <a:moveTo>
                    <a:pt x="487" y="1"/>
                  </a:moveTo>
                  <a:lnTo>
                    <a:pt x="0" y="8019"/>
                  </a:lnTo>
                  <a:lnTo>
                    <a:pt x="4844" y="7440"/>
                  </a:lnTo>
                  <a:lnTo>
                    <a:pt x="4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4119088" y="3186773"/>
              <a:ext cx="88182" cy="229392"/>
            </a:xfrm>
            <a:custGeom>
              <a:rect b="b" l="l" r="r" t="t"/>
              <a:pathLst>
                <a:path extrusionOk="0" h="8020" w="3083">
                  <a:moveTo>
                    <a:pt x="487" y="1"/>
                  </a:moveTo>
                  <a:lnTo>
                    <a:pt x="0" y="8019"/>
                  </a:lnTo>
                  <a:lnTo>
                    <a:pt x="3083" y="7440"/>
                  </a:lnTo>
                  <a:lnTo>
                    <a:pt x="30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3936811" y="3186773"/>
              <a:ext cx="196242" cy="229392"/>
            </a:xfrm>
            <a:custGeom>
              <a:rect b="b" l="l" r="r" t="t"/>
              <a:pathLst>
                <a:path extrusionOk="0" h="8020" w="6861">
                  <a:moveTo>
                    <a:pt x="0" y="1"/>
                  </a:moveTo>
                  <a:lnTo>
                    <a:pt x="0" y="7440"/>
                  </a:lnTo>
                  <a:lnTo>
                    <a:pt x="6860" y="8019"/>
                  </a:lnTo>
                  <a:lnTo>
                    <a:pt x="6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4146917" y="3280243"/>
              <a:ext cx="24570" cy="22567"/>
            </a:xfrm>
            <a:custGeom>
              <a:rect b="b" l="l" r="r" t="t"/>
              <a:pathLst>
                <a:path extrusionOk="0" h="789" w="859">
                  <a:moveTo>
                    <a:pt x="1" y="0"/>
                  </a:moveTo>
                  <a:lnTo>
                    <a:pt x="1" y="788"/>
                  </a:lnTo>
                  <a:lnTo>
                    <a:pt x="858" y="788"/>
                  </a:lnTo>
                  <a:lnTo>
                    <a:pt x="8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3975251" y="3280243"/>
              <a:ext cx="146531" cy="22567"/>
            </a:xfrm>
            <a:custGeom>
              <a:rect b="b" l="l" r="r" t="t"/>
              <a:pathLst>
                <a:path extrusionOk="0" h="789" w="5123">
                  <a:moveTo>
                    <a:pt x="0" y="0"/>
                  </a:moveTo>
                  <a:lnTo>
                    <a:pt x="0" y="788"/>
                  </a:lnTo>
                  <a:lnTo>
                    <a:pt x="5122" y="788"/>
                  </a:lnTo>
                  <a:lnTo>
                    <a:pt x="51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3975251" y="3230534"/>
              <a:ext cx="25227" cy="22539"/>
            </a:xfrm>
            <a:custGeom>
              <a:rect b="b" l="l" r="r" t="t"/>
              <a:pathLst>
                <a:path extrusionOk="0" h="788" w="882">
                  <a:moveTo>
                    <a:pt x="0" y="0"/>
                  </a:moveTo>
                  <a:lnTo>
                    <a:pt x="0" y="788"/>
                  </a:lnTo>
                  <a:lnTo>
                    <a:pt x="881" y="788"/>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3975251" y="3327293"/>
              <a:ext cx="25227" cy="25227"/>
            </a:xfrm>
            <a:custGeom>
              <a:rect b="b" l="l" r="r" t="t"/>
              <a:pathLst>
                <a:path extrusionOk="0" h="882" w="882">
                  <a:moveTo>
                    <a:pt x="0" y="1"/>
                  </a:moveTo>
                  <a:lnTo>
                    <a:pt x="0"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4246364" y="3230534"/>
              <a:ext cx="46422" cy="22539"/>
            </a:xfrm>
            <a:custGeom>
              <a:rect b="b" l="l" r="r" t="t"/>
              <a:pathLst>
                <a:path extrusionOk="0" h="788"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4246364" y="3280243"/>
              <a:ext cx="46422" cy="22567"/>
            </a:xfrm>
            <a:custGeom>
              <a:rect b="b" l="l" r="r" t="t"/>
              <a:pathLst>
                <a:path extrusionOk="0" h="789"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4246364" y="3327293"/>
              <a:ext cx="46422" cy="25227"/>
            </a:xfrm>
            <a:custGeom>
              <a:rect b="b" l="l" r="r" t="t"/>
              <a:pathLst>
                <a:path extrusionOk="0" h="882" w="1623">
                  <a:moveTo>
                    <a:pt x="0" y="1"/>
                  </a:moveTo>
                  <a:lnTo>
                    <a:pt x="0" y="881"/>
                  </a:lnTo>
                  <a:lnTo>
                    <a:pt x="1622" y="881"/>
                  </a:lnTo>
                  <a:lnTo>
                    <a:pt x="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4119088" y="3449250"/>
              <a:ext cx="80230" cy="66329"/>
            </a:xfrm>
            <a:custGeom>
              <a:rect b="b" l="l" r="r" t="t"/>
              <a:pathLst>
                <a:path extrusionOk="0" h="2319" w="2805">
                  <a:moveTo>
                    <a:pt x="0" y="1"/>
                  </a:moveTo>
                  <a:lnTo>
                    <a:pt x="487" y="2318"/>
                  </a:lnTo>
                  <a:lnTo>
                    <a:pt x="2805" y="2318"/>
                  </a:lnTo>
                  <a:lnTo>
                    <a:pt x="2805" y="5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4069378" y="3449250"/>
              <a:ext cx="63669" cy="66329"/>
            </a:xfrm>
            <a:custGeom>
              <a:rect b="b" l="l" r="r" t="t"/>
              <a:pathLst>
                <a:path extrusionOk="0" h="2319" w="2226">
                  <a:moveTo>
                    <a:pt x="2225" y="1"/>
                  </a:moveTo>
                  <a:lnTo>
                    <a:pt x="0" y="580"/>
                  </a:lnTo>
                  <a:lnTo>
                    <a:pt x="0" y="2318"/>
                  </a:lnTo>
                  <a:lnTo>
                    <a:pt x="2225" y="2318"/>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4127039" y="3504279"/>
              <a:ext cx="108089" cy="21910"/>
            </a:xfrm>
            <a:custGeom>
              <a:rect b="b" l="l" r="r" t="t"/>
              <a:pathLst>
                <a:path extrusionOk="0" h="766" w="3779">
                  <a:moveTo>
                    <a:pt x="209" y="0"/>
                  </a:moveTo>
                  <a:lnTo>
                    <a:pt x="1" y="394"/>
                  </a:lnTo>
                  <a:lnTo>
                    <a:pt x="209" y="765"/>
                  </a:lnTo>
                  <a:lnTo>
                    <a:pt x="3778" y="765"/>
                  </a:lnTo>
                  <a:lnTo>
                    <a:pt x="3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4033570" y="3504279"/>
              <a:ext cx="99479" cy="21910"/>
            </a:xfrm>
            <a:custGeom>
              <a:rect b="b" l="l" r="r" t="t"/>
              <a:pathLst>
                <a:path extrusionOk="0" h="766" w="3478">
                  <a:moveTo>
                    <a:pt x="1" y="0"/>
                  </a:moveTo>
                  <a:lnTo>
                    <a:pt x="1" y="765"/>
                  </a:lnTo>
                  <a:lnTo>
                    <a:pt x="3477" y="765"/>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4119088" y="3399540"/>
              <a:ext cx="212803" cy="66329"/>
            </a:xfrm>
            <a:custGeom>
              <a:rect b="b" l="l" r="r" t="t"/>
              <a:pathLst>
                <a:path extrusionOk="0" h="2319" w="7440">
                  <a:moveTo>
                    <a:pt x="487" y="1"/>
                  </a:moveTo>
                  <a:lnTo>
                    <a:pt x="0" y="1159"/>
                  </a:lnTo>
                  <a:lnTo>
                    <a:pt x="487" y="2318"/>
                  </a:lnTo>
                  <a:lnTo>
                    <a:pt x="7440" y="2318"/>
                  </a:lnTo>
                  <a:lnTo>
                    <a:pt x="74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3936811" y="3399540"/>
              <a:ext cx="196242" cy="66329"/>
            </a:xfrm>
            <a:custGeom>
              <a:rect b="b" l="l" r="r" t="t"/>
              <a:pathLst>
                <a:path extrusionOk="0" h="2319" w="6861">
                  <a:moveTo>
                    <a:pt x="0" y="1"/>
                  </a:moveTo>
                  <a:lnTo>
                    <a:pt x="0" y="2318"/>
                  </a:lnTo>
                  <a:lnTo>
                    <a:pt x="6860" y="2318"/>
                  </a:lnTo>
                  <a:lnTo>
                    <a:pt x="6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4127039" y="3230534"/>
              <a:ext cx="44448" cy="22539"/>
            </a:xfrm>
            <a:custGeom>
              <a:rect b="b" l="l" r="r" t="t"/>
              <a:pathLst>
                <a:path extrusionOk="0" h="788" w="1554">
                  <a:moveTo>
                    <a:pt x="209" y="0"/>
                  </a:moveTo>
                  <a:lnTo>
                    <a:pt x="1" y="394"/>
                  </a:lnTo>
                  <a:lnTo>
                    <a:pt x="209" y="788"/>
                  </a:lnTo>
                  <a:lnTo>
                    <a:pt x="1553" y="788"/>
                  </a:lnTo>
                  <a:lnTo>
                    <a:pt x="15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4127039" y="3327293"/>
              <a:ext cx="44448" cy="25227"/>
            </a:xfrm>
            <a:custGeom>
              <a:rect b="b" l="l" r="r" t="t"/>
              <a:pathLst>
                <a:path extrusionOk="0" h="882" w="1554">
                  <a:moveTo>
                    <a:pt x="209" y="1"/>
                  </a:moveTo>
                  <a:lnTo>
                    <a:pt x="1" y="487"/>
                  </a:lnTo>
                  <a:lnTo>
                    <a:pt x="209" y="881"/>
                  </a:lnTo>
                  <a:lnTo>
                    <a:pt x="1553" y="881"/>
                  </a:lnTo>
                  <a:lnTo>
                    <a:pt x="15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4024960" y="3230534"/>
              <a:ext cx="108089" cy="22539"/>
            </a:xfrm>
            <a:custGeom>
              <a:rect b="b" l="l" r="r" t="t"/>
              <a:pathLst>
                <a:path extrusionOk="0" h="788" w="3779">
                  <a:moveTo>
                    <a:pt x="1" y="0"/>
                  </a:moveTo>
                  <a:lnTo>
                    <a:pt x="1" y="788"/>
                  </a:lnTo>
                  <a:lnTo>
                    <a:pt x="3778" y="788"/>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4024960" y="3327293"/>
              <a:ext cx="108089" cy="25227"/>
            </a:xfrm>
            <a:custGeom>
              <a:rect b="b" l="l" r="r" t="t"/>
              <a:pathLst>
                <a:path extrusionOk="0" h="882" w="3779">
                  <a:moveTo>
                    <a:pt x="1" y="1"/>
                  </a:moveTo>
                  <a:lnTo>
                    <a:pt x="1" y="881"/>
                  </a:lnTo>
                  <a:lnTo>
                    <a:pt x="3778" y="881"/>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34"/>
          <p:cNvGrpSpPr/>
          <p:nvPr/>
        </p:nvGrpSpPr>
        <p:grpSpPr>
          <a:xfrm>
            <a:off x="1378441" y="3483120"/>
            <a:ext cx="409009" cy="405686"/>
            <a:chOff x="1351729" y="3153624"/>
            <a:chExt cx="409009" cy="405686"/>
          </a:xfrm>
        </p:grpSpPr>
        <p:sp>
          <p:nvSpPr>
            <p:cNvPr id="860" name="Google Shape;860;p34"/>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3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34"/>
          <p:cNvGrpSpPr/>
          <p:nvPr/>
        </p:nvGrpSpPr>
        <p:grpSpPr>
          <a:xfrm>
            <a:off x="7819199" y="752550"/>
            <a:ext cx="604800" cy="147600"/>
            <a:chOff x="7688649" y="828750"/>
            <a:chExt cx="604800" cy="147600"/>
          </a:xfrm>
        </p:grpSpPr>
        <p:sp>
          <p:nvSpPr>
            <p:cNvPr id="875" name="Google Shape;875;p3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8" name="Google Shape;878;p34"/>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35"/>
          <p:cNvGrpSpPr/>
          <p:nvPr/>
        </p:nvGrpSpPr>
        <p:grpSpPr>
          <a:xfrm>
            <a:off x="299286" y="189025"/>
            <a:ext cx="133205" cy="119344"/>
            <a:chOff x="222150" y="185025"/>
            <a:chExt cx="170100" cy="152400"/>
          </a:xfrm>
        </p:grpSpPr>
        <p:cxnSp>
          <p:nvCxnSpPr>
            <p:cNvPr id="884" name="Google Shape;884;p3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85" name="Google Shape;885;p3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86" name="Google Shape;886;p3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87" name="Google Shape;887;p35"/>
          <p:cNvGrpSpPr/>
          <p:nvPr/>
        </p:nvGrpSpPr>
        <p:grpSpPr>
          <a:xfrm>
            <a:off x="286625" y="3999999"/>
            <a:ext cx="145867" cy="958251"/>
            <a:chOff x="286625" y="3923799"/>
            <a:chExt cx="145867" cy="958251"/>
          </a:xfrm>
        </p:grpSpPr>
        <p:sp>
          <p:nvSpPr>
            <p:cNvPr id="888" name="Google Shape;888;p3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35"/>
            <p:cNvGrpSpPr/>
            <p:nvPr/>
          </p:nvGrpSpPr>
          <p:grpSpPr>
            <a:xfrm>
              <a:off x="298112" y="4342643"/>
              <a:ext cx="110182" cy="126862"/>
              <a:chOff x="281100" y="2027800"/>
              <a:chExt cx="140700" cy="162000"/>
            </a:xfrm>
          </p:grpSpPr>
          <p:sp>
            <p:nvSpPr>
              <p:cNvPr id="890" name="Google Shape;890;p3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35"/>
              <p:cNvGrpSpPr/>
              <p:nvPr/>
            </p:nvGrpSpPr>
            <p:grpSpPr>
              <a:xfrm>
                <a:off x="308875" y="2088450"/>
                <a:ext cx="85200" cy="40700"/>
                <a:chOff x="308875" y="2087000"/>
                <a:chExt cx="85200" cy="40700"/>
              </a:xfrm>
            </p:grpSpPr>
            <p:cxnSp>
              <p:nvCxnSpPr>
                <p:cNvPr id="892" name="Google Shape;892;p3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3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94" name="Google Shape;894;p35"/>
            <p:cNvGrpSpPr/>
            <p:nvPr/>
          </p:nvGrpSpPr>
          <p:grpSpPr>
            <a:xfrm>
              <a:off x="286625" y="3923799"/>
              <a:ext cx="133200" cy="133200"/>
              <a:chOff x="286625" y="3648899"/>
              <a:chExt cx="133200" cy="133200"/>
            </a:xfrm>
          </p:grpSpPr>
          <p:sp>
            <p:nvSpPr>
              <p:cNvPr id="895" name="Google Shape;895;p3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7" name="Google Shape;897;p35">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898" name="Google Shape;898;p3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/Resilient (No Flaky Test)</a:t>
            </a:r>
            <a:endParaRPr sz="2400"/>
          </a:p>
        </p:txBody>
      </p:sp>
      <p:sp>
        <p:nvSpPr>
          <p:cNvPr id="899" name="Google Shape;899;p35"/>
          <p:cNvSpPr txBox="1"/>
          <p:nvPr>
            <p:ph idx="1" type="body"/>
          </p:nvPr>
        </p:nvSpPr>
        <p:spPr>
          <a:xfrm>
            <a:off x="720000" y="1482025"/>
            <a:ext cx="7704000" cy="30762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b="1" lang="en" sz="1800">
                <a:solidFill>
                  <a:schemeClr val="lt1"/>
                </a:solidFill>
              </a:rPr>
              <a:t>Auto-wait:</a:t>
            </a:r>
            <a:r>
              <a:rPr lang="en" sz="1800">
                <a:solidFill>
                  <a:schemeClr val="lt1"/>
                </a:solidFill>
              </a:rPr>
              <a:t> Playwright waits for element to be actionable prior to performing actions. It also has </a:t>
            </a:r>
            <a:r>
              <a:rPr lang="en" sz="1800">
                <a:solidFill>
                  <a:schemeClr val="lt1"/>
                </a:solidFill>
              </a:rPr>
              <a:t>richest</a:t>
            </a:r>
            <a:r>
              <a:rPr lang="en" sz="1800">
                <a:solidFill>
                  <a:schemeClr val="lt1"/>
                </a:solidFill>
              </a:rPr>
              <a:t> of introspection events.</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Web-first assertions</a:t>
            </a:r>
            <a:r>
              <a:rPr lang="en" sz="1800">
                <a:solidFill>
                  <a:schemeClr val="lt1"/>
                </a:solidFill>
              </a:rPr>
              <a:t>: Playwright assertions are created specifically for the dynamic web.</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Tracing</a:t>
            </a:r>
            <a:r>
              <a:rPr lang="en" sz="1800">
                <a:solidFill>
                  <a:schemeClr val="lt1"/>
                </a:solidFill>
              </a:rPr>
              <a:t>: Configure test retry strategy, capture execution trace, videos, screenshots to eliminate flakes.</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p:txBody>
      </p:sp>
      <p:sp>
        <p:nvSpPr>
          <p:cNvPr id="900" name="Google Shape;900;p35">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35"/>
          <p:cNvGrpSpPr/>
          <p:nvPr/>
        </p:nvGrpSpPr>
        <p:grpSpPr>
          <a:xfrm>
            <a:off x="7819199" y="752550"/>
            <a:ext cx="604800" cy="147600"/>
            <a:chOff x="7688649" y="828750"/>
            <a:chExt cx="604800" cy="147600"/>
          </a:xfrm>
        </p:grpSpPr>
        <p:sp>
          <p:nvSpPr>
            <p:cNvPr id="905" name="Google Shape;905;p3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8" name="Google Shape;908;p35"/>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pSp>
        <p:nvGrpSpPr>
          <p:cNvPr id="913" name="Google Shape;913;p36"/>
          <p:cNvGrpSpPr/>
          <p:nvPr/>
        </p:nvGrpSpPr>
        <p:grpSpPr>
          <a:xfrm>
            <a:off x="299286" y="189025"/>
            <a:ext cx="133205" cy="119344"/>
            <a:chOff x="222150" y="185025"/>
            <a:chExt cx="170100" cy="152400"/>
          </a:xfrm>
        </p:grpSpPr>
        <p:cxnSp>
          <p:nvCxnSpPr>
            <p:cNvPr id="914" name="Google Shape;914;p3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15" name="Google Shape;915;p3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16" name="Google Shape;916;p3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17" name="Google Shape;917;p36"/>
          <p:cNvGrpSpPr/>
          <p:nvPr/>
        </p:nvGrpSpPr>
        <p:grpSpPr>
          <a:xfrm>
            <a:off x="286625" y="3999999"/>
            <a:ext cx="145867" cy="958251"/>
            <a:chOff x="286625" y="3923799"/>
            <a:chExt cx="145867" cy="958251"/>
          </a:xfrm>
        </p:grpSpPr>
        <p:sp>
          <p:nvSpPr>
            <p:cNvPr id="918" name="Google Shape;918;p3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36"/>
            <p:cNvGrpSpPr/>
            <p:nvPr/>
          </p:nvGrpSpPr>
          <p:grpSpPr>
            <a:xfrm>
              <a:off x="298112" y="4342643"/>
              <a:ext cx="110182" cy="126862"/>
              <a:chOff x="281100" y="2027800"/>
              <a:chExt cx="140700" cy="162000"/>
            </a:xfrm>
          </p:grpSpPr>
          <p:sp>
            <p:nvSpPr>
              <p:cNvPr id="920" name="Google Shape;920;p3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36"/>
              <p:cNvGrpSpPr/>
              <p:nvPr/>
            </p:nvGrpSpPr>
            <p:grpSpPr>
              <a:xfrm>
                <a:off x="308875" y="2088450"/>
                <a:ext cx="85200" cy="40700"/>
                <a:chOff x="308875" y="2087000"/>
                <a:chExt cx="85200" cy="40700"/>
              </a:xfrm>
            </p:grpSpPr>
            <p:cxnSp>
              <p:nvCxnSpPr>
                <p:cNvPr id="922" name="Google Shape;922;p3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3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24" name="Google Shape;924;p36"/>
            <p:cNvGrpSpPr/>
            <p:nvPr/>
          </p:nvGrpSpPr>
          <p:grpSpPr>
            <a:xfrm>
              <a:off x="286625" y="3923799"/>
              <a:ext cx="133200" cy="133200"/>
              <a:chOff x="286625" y="3648899"/>
              <a:chExt cx="133200" cy="133200"/>
            </a:xfrm>
          </p:grpSpPr>
          <p:sp>
            <p:nvSpPr>
              <p:cNvPr id="925" name="Google Shape;925;p3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36">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928" name="Google Shape;928;p3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/No Trade-Offs (No Limits)</a:t>
            </a:r>
            <a:endParaRPr sz="2400"/>
          </a:p>
        </p:txBody>
      </p:sp>
      <p:sp>
        <p:nvSpPr>
          <p:cNvPr id="929" name="Google Shape;929;p36"/>
          <p:cNvSpPr txBox="1"/>
          <p:nvPr>
            <p:ph idx="1" type="body"/>
          </p:nvPr>
        </p:nvSpPr>
        <p:spPr>
          <a:xfrm>
            <a:off x="720000" y="1482025"/>
            <a:ext cx="7704000" cy="3076200"/>
          </a:xfrm>
          <a:prstGeom prst="rect">
            <a:avLst/>
          </a:prstGeom>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b="1" lang="en" sz="1800">
                <a:solidFill>
                  <a:schemeClr val="lt1"/>
                </a:solidFill>
              </a:rPr>
              <a:t>Multiple everything</a:t>
            </a:r>
            <a:r>
              <a:rPr lang="en" sz="1800">
                <a:solidFill>
                  <a:schemeClr val="lt1"/>
                </a:solidFill>
              </a:rPr>
              <a:t>: Test scenarios that span multiple tabs, multiple origins and multiple users. Create scenarios with different contexts for different users and run against your server, all in one test.</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b="1" lang="en" sz="1800">
                <a:solidFill>
                  <a:schemeClr val="lt1"/>
                </a:solidFill>
              </a:rPr>
              <a:t>Trusted events</a:t>
            </a:r>
            <a:r>
              <a:rPr lang="en" sz="1800">
                <a:solidFill>
                  <a:schemeClr val="lt1"/>
                </a:solidFill>
              </a:rPr>
              <a:t>: Hover elements, interact with dynamic controls and produce trusted events.</a:t>
            </a:r>
            <a:endParaRPr sz="1800">
              <a:solidFill>
                <a:schemeClr val="lt1"/>
              </a:solidFill>
            </a:endParaRPr>
          </a:p>
          <a:p>
            <a:pPr indent="0" lvl="0" marL="45720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p:txBody>
      </p:sp>
      <p:sp>
        <p:nvSpPr>
          <p:cNvPr id="930" name="Google Shape;930;p3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36"/>
          <p:cNvGrpSpPr/>
          <p:nvPr/>
        </p:nvGrpSpPr>
        <p:grpSpPr>
          <a:xfrm>
            <a:off x="7819199" y="752550"/>
            <a:ext cx="604800" cy="147600"/>
            <a:chOff x="7688649" y="828750"/>
            <a:chExt cx="604800" cy="147600"/>
          </a:xfrm>
        </p:grpSpPr>
        <p:sp>
          <p:nvSpPr>
            <p:cNvPr id="935" name="Google Shape;935;p3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8" name="Google Shape;938;p36"/>
          <p:cNvPicPr preferRelativeResize="0"/>
          <p:nvPr/>
        </p:nvPicPr>
        <p:blipFill>
          <a:blip r:embed="rId6">
            <a:alphaModFix/>
          </a:blip>
          <a:stretch>
            <a:fillRect/>
          </a:stretch>
        </p:blipFill>
        <p:spPr>
          <a:xfrm>
            <a:off x="835775" y="115800"/>
            <a:ext cx="424200" cy="42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